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4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5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9.xml" ContentType="application/vnd.openxmlformats-officedocument.drawingml.chart+xml"/>
  <Override PartName="/ppt/theme/themeOverride6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0.xml" ContentType="application/vnd.openxmlformats-officedocument.drawingml.chart+xml"/>
  <Override PartName="/ppt/theme/themeOverride7.xml" ContentType="application/vnd.openxmlformats-officedocument.themeOverride+xml"/>
  <Override PartName="/ppt/notesSlides/notesSlide16.xml" ContentType="application/vnd.openxmlformats-officedocument.presentationml.notesSlide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8.xml" ContentType="application/vnd.openxmlformats-officedocument.themeOverr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  <p:sldMasterId id="2147483652" r:id="rId2"/>
    <p:sldMasterId id="2147483662" r:id="rId3"/>
  </p:sldMasterIdLst>
  <p:notesMasterIdLst>
    <p:notesMasterId r:id="rId25"/>
  </p:notesMasterIdLst>
  <p:sldIdLst>
    <p:sldId id="4706" r:id="rId4"/>
    <p:sldId id="4899" r:id="rId5"/>
    <p:sldId id="257" r:id="rId6"/>
    <p:sldId id="288" r:id="rId7"/>
    <p:sldId id="4735" r:id="rId8"/>
    <p:sldId id="4736" r:id="rId9"/>
    <p:sldId id="4901" r:id="rId10"/>
    <p:sldId id="4730" r:id="rId11"/>
    <p:sldId id="4739" r:id="rId12"/>
    <p:sldId id="309" r:id="rId13"/>
    <p:sldId id="386" r:id="rId14"/>
    <p:sldId id="4722" r:id="rId15"/>
    <p:sldId id="259" r:id="rId16"/>
    <p:sldId id="4719" r:id="rId17"/>
    <p:sldId id="4902" r:id="rId18"/>
    <p:sldId id="4903" r:id="rId19"/>
    <p:sldId id="4904" r:id="rId20"/>
    <p:sldId id="4905" r:id="rId21"/>
    <p:sldId id="4906" r:id="rId22"/>
    <p:sldId id="4907" r:id="rId23"/>
    <p:sldId id="267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0FB5BF2-F7C3-4206-A8AA-3E959C98CD9C}">
          <p14:sldIdLst>
            <p14:sldId id="4706"/>
            <p14:sldId id="4899"/>
            <p14:sldId id="257"/>
            <p14:sldId id="288"/>
            <p14:sldId id="4735"/>
            <p14:sldId id="4736"/>
            <p14:sldId id="4901"/>
            <p14:sldId id="4730"/>
            <p14:sldId id="4739"/>
            <p14:sldId id="309"/>
            <p14:sldId id="386"/>
            <p14:sldId id="4722"/>
            <p14:sldId id="259"/>
          </p14:sldIdLst>
        </p14:section>
        <p14:section name="Untitled Section" id="{F7D0C591-9D4C-4BB3-8F67-C879348FE5F3}">
          <p14:sldIdLst>
            <p14:sldId id="4719"/>
            <p14:sldId id="4902"/>
            <p14:sldId id="4903"/>
            <p14:sldId id="4904"/>
            <p14:sldId id="4905"/>
            <p14:sldId id="4906"/>
            <p14:sldId id="4907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MUTABAZI" initials="EM" lastIdx="1" clrIdx="0">
    <p:extLst>
      <p:ext uri="{19B8F6BF-5375-455C-9EA6-DF929625EA0E}">
        <p15:presenceInfo xmlns:p15="http://schemas.microsoft.com/office/powerpoint/2012/main" userId="53737c6ac2c3f9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7138C4-888C-45B9-8EE4-CCD0E19708F9}">
  <a:tblStyle styleId="{A27138C4-888C-45B9-8EE4-CCD0E19708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528" autoAdjust="0"/>
  </p:normalViewPr>
  <p:slideViewPr>
    <p:cSldViewPr snapToGrid="0">
      <p:cViewPr varScale="1">
        <p:scale>
          <a:sx n="74" d="100"/>
          <a:sy n="74" d="100"/>
        </p:scale>
        <p:origin x="330" y="2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3.xlsx"/><Relationship Id="rId1" Type="http://schemas.openxmlformats.org/officeDocument/2006/relationships/themeOverride" Target="../theme/themeOverride7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14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package" Target="../embeddings/Microsoft_Excel_Worksheet4.xlsx"/><Relationship Id="rId4" Type="http://schemas.openxmlformats.org/officeDocument/2006/relationships/image" Target="../media/image21.jpe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5" Type="http://schemas.openxmlformats.org/officeDocument/2006/relationships/package" Target="../embeddings/Microsoft_Excel_Worksheet5.xlsx"/><Relationship Id="rId4" Type="http://schemas.openxmlformats.org/officeDocument/2006/relationships/image" Target="../media/image21.jpeg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5" Type="http://schemas.openxmlformats.org/officeDocument/2006/relationships/package" Target="../embeddings/Microsoft_Excel_Worksheet6.xlsx"/><Relationship Id="rId4" Type="http://schemas.openxmlformats.org/officeDocument/2006/relationships/image" Target="../media/image21.jpeg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7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8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744230105157371E-2"/>
          <c:y val="0.19804632132302616"/>
          <c:w val="0.9001260949341271"/>
          <c:h val="0.674560123350291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QGDP_Gr!$C$52</c:f>
              <c:strCache>
                <c:ptCount val="1"/>
                <c:pt idx="0">
                  <c:v>GROSS DOMESTIC PRODUCT (GDP)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R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QGDP_Gr!$D$50:$F$51</c:f>
              <c:multiLvlStrCache>
                <c:ptCount val="3"/>
                <c:lvl>
                  <c:pt idx="0">
                    <c:v>Q1</c:v>
                  </c:pt>
                  <c:pt idx="1">
                    <c:v>Q2</c:v>
                  </c:pt>
                  <c:pt idx="2">
                    <c:v>Q3</c:v>
                  </c:pt>
                </c:lvl>
                <c:lvl>
                  <c:pt idx="0">
                    <c:v>2025</c:v>
                  </c:pt>
                </c:lvl>
              </c:multiLvlStrCache>
            </c:multiLvlStrRef>
          </c:cat>
          <c:val>
            <c:numRef>
              <c:f>QGDP_Gr!$D$52:$F$52</c:f>
              <c:numCache>
                <c:formatCode>0.0%</c:formatCode>
                <c:ptCount val="3"/>
                <c:pt idx="0">
                  <c:v>7.8E-2</c:v>
                </c:pt>
                <c:pt idx="1">
                  <c:v>7.8E-2</c:v>
                </c:pt>
                <c:pt idx="2">
                  <c:v>0.11799999999999999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4C-4C29-85F4-3721211DAE21}"/>
            </c:ext>
          </c:extLst>
        </c:ser>
        <c:ser>
          <c:idx val="2"/>
          <c:order val="1"/>
          <c:tx>
            <c:strRef>
              <c:f>QGDP_Gr!$C$54</c:f>
              <c:strCache>
                <c:ptCount val="1"/>
                <c:pt idx="0">
                  <c:v>AGRICULTURE, FORESTRY &amp; FISHING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R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QGDP_Gr!$D$50:$F$51</c:f>
              <c:multiLvlStrCache>
                <c:ptCount val="3"/>
                <c:lvl>
                  <c:pt idx="0">
                    <c:v>Q1</c:v>
                  </c:pt>
                  <c:pt idx="1">
                    <c:v>Q2</c:v>
                  </c:pt>
                  <c:pt idx="2">
                    <c:v>Q3</c:v>
                  </c:pt>
                </c:lvl>
                <c:lvl>
                  <c:pt idx="0">
                    <c:v>2025</c:v>
                  </c:pt>
                </c:lvl>
              </c:multiLvlStrCache>
            </c:multiLvlStrRef>
          </c:cat>
          <c:val>
            <c:numRef>
              <c:f>QGDP_Gr!$D$54:$F$54</c:f>
              <c:numCache>
                <c:formatCode>0%</c:formatCode>
                <c:ptCount val="3"/>
                <c:pt idx="0">
                  <c:v>0.08</c:v>
                </c:pt>
                <c:pt idx="1">
                  <c:v>0.08</c:v>
                </c:pt>
                <c:pt idx="2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4C-4C29-85F4-3721211DAE21}"/>
            </c:ext>
          </c:extLst>
        </c:ser>
        <c:ser>
          <c:idx val="6"/>
          <c:order val="5"/>
          <c:tx>
            <c:strRef>
              <c:f>QGDP_Gr!$C$58</c:f>
              <c:strCache>
                <c:ptCount val="1"/>
                <c:pt idx="0">
                  <c:v>INDUSTRY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R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QGDP_Gr!$D$50:$F$51</c:f>
              <c:multiLvlStrCache>
                <c:ptCount val="3"/>
                <c:lvl>
                  <c:pt idx="0">
                    <c:v>Q1</c:v>
                  </c:pt>
                  <c:pt idx="1">
                    <c:v>Q2</c:v>
                  </c:pt>
                  <c:pt idx="2">
                    <c:v>Q3</c:v>
                  </c:pt>
                </c:lvl>
                <c:lvl>
                  <c:pt idx="0">
                    <c:v>2025</c:v>
                  </c:pt>
                </c:lvl>
              </c:multiLvlStrCache>
            </c:multiLvlStrRef>
          </c:cat>
          <c:val>
            <c:numRef>
              <c:f>QGDP_Gr!$D$58:$F$58</c:f>
              <c:numCache>
                <c:formatCode>0%</c:formatCode>
                <c:ptCount val="3"/>
                <c:pt idx="0">
                  <c:v>7.0000000000000007E-2</c:v>
                </c:pt>
                <c:pt idx="1">
                  <c:v>7.0000000000000007E-2</c:v>
                </c:pt>
                <c:pt idx="2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54C-4C29-85F4-3721211DAE21}"/>
            </c:ext>
          </c:extLst>
        </c:ser>
        <c:ser>
          <c:idx val="11"/>
          <c:order val="10"/>
          <c:tx>
            <c:strRef>
              <c:f>QGDP_Gr!$C$63</c:f>
              <c:strCache>
                <c:ptCount val="1"/>
                <c:pt idx="0">
                  <c:v>SERVICES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R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QGDP_Gr!$D$50:$F$51</c:f>
              <c:multiLvlStrCache>
                <c:ptCount val="3"/>
                <c:lvl>
                  <c:pt idx="0">
                    <c:v>Q1</c:v>
                  </c:pt>
                  <c:pt idx="1">
                    <c:v>Q2</c:v>
                  </c:pt>
                  <c:pt idx="2">
                    <c:v>Q3</c:v>
                  </c:pt>
                </c:lvl>
                <c:lvl>
                  <c:pt idx="0">
                    <c:v>2025</c:v>
                  </c:pt>
                </c:lvl>
              </c:multiLvlStrCache>
            </c:multiLvlStrRef>
          </c:cat>
          <c:val>
            <c:numRef>
              <c:f>QGDP_Gr!$D$63:$F$63</c:f>
              <c:numCache>
                <c:formatCode>0%</c:formatCode>
                <c:ptCount val="3"/>
                <c:pt idx="0">
                  <c:v>0.09</c:v>
                </c:pt>
                <c:pt idx="1">
                  <c:v>7.0000000000000007E-2</c:v>
                </c:pt>
                <c:pt idx="2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54C-4C29-85F4-3721211DAE21}"/>
            </c:ext>
          </c:extLst>
        </c:ser>
        <c:ser>
          <c:idx val="18"/>
          <c:order val="17"/>
          <c:tx>
            <c:strRef>
              <c:f>QGDP_Gr!$C$70</c:f>
              <c:strCache>
                <c:ptCount val="1"/>
                <c:pt idx="0">
                  <c:v>Taxes less subsidies on products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QGDP_Gr!$D$50:$F$51</c:f>
              <c:multiLvlStrCache>
                <c:ptCount val="3"/>
                <c:lvl>
                  <c:pt idx="0">
                    <c:v>Q1</c:v>
                  </c:pt>
                  <c:pt idx="1">
                    <c:v>Q2</c:v>
                  </c:pt>
                  <c:pt idx="2">
                    <c:v>Q3</c:v>
                  </c:pt>
                </c:lvl>
                <c:lvl>
                  <c:pt idx="0">
                    <c:v>2025</c:v>
                  </c:pt>
                </c:lvl>
              </c:multiLvlStrCache>
            </c:multiLvlStrRef>
          </c:cat>
          <c:val>
            <c:numRef>
              <c:f>QGDP_Gr!$D$70:$E$70</c:f>
              <c:numCache>
                <c:formatCode>0%</c:formatCode>
                <c:ptCount val="2"/>
                <c:pt idx="0">
                  <c:v>0.06</c:v>
                </c:pt>
                <c:pt idx="1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4C-4C29-85F4-3721211DAE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44566664"/>
        <c:axId val="644567384"/>
        <c:extLst>
          <c:ext xmlns:c15="http://schemas.microsoft.com/office/drawing/2012/chart" uri="{02D57815-91ED-43cb-92C2-25804820EDAC}">
            <c15:filteredBarSeries>
              <c15:ser>
                <c:idx val="3"/>
                <c:order val="2"/>
                <c:tx>
                  <c:strRef>
                    <c:extLst>
                      <c:ext uri="{02D57815-91ED-43cb-92C2-25804820EDAC}">
                        <c15:formulaRef>
                          <c15:sqref>QGDP_Gr!$C$55</c15:sqref>
                        </c15:formulaRef>
                      </c:ext>
                    </c:extLst>
                    <c:strCache>
                      <c:ptCount val="1"/>
                      <c:pt idx="0">
                        <c:v>Food crops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QGDP_Gr!$D$50:$F$51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</c:lvl>
                      <c:lvl>
                        <c:pt idx="0">
                          <c:v>2025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QGDP_Gr!$D$55:$E$55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0.03</c:v>
                      </c:pt>
                      <c:pt idx="1">
                        <c:v>2.5000000000000001E-2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C54C-4C29-85F4-3721211DAE21}"/>
                  </c:ext>
                </c:extLst>
              </c15:ser>
            </c15:filteredBarSeries>
            <c15:filteredBarSeries>
              <c15:ser>
                <c:idx val="4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QGDP_Gr!$C$56</c15:sqref>
                        </c15:formulaRef>
                      </c:ext>
                    </c:extLst>
                    <c:strCache>
                      <c:ptCount val="1"/>
                      <c:pt idx="0">
                        <c:v>Export crops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QGDP_Gr!$D$50:$F$51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</c:lvl>
                      <c:lvl>
                        <c:pt idx="0">
                          <c:v>2025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QGDP_Gr!$D$56:$E$56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0.42</c:v>
                      </c:pt>
                      <c:pt idx="1">
                        <c:v>0.215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C54C-4C29-85F4-3721211DAE21}"/>
                  </c:ext>
                </c:extLst>
              </c15:ser>
            </c15:filteredBarSeries>
            <c15:filteredBarSeries>
              <c15:ser>
                <c:idx val="5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QGDP_Gr!$C$57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QGDP_Gr!$D$50:$F$51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</c:lvl>
                      <c:lvl>
                        <c:pt idx="0">
                          <c:v>2025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QGDP_Gr!$D$57:$E$57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C54C-4C29-85F4-3721211DAE21}"/>
                  </c:ext>
                </c:extLst>
              </c15:ser>
            </c15:filteredBarSeries>
            <c15:filteredBarSeries>
              <c15:ser>
                <c:idx val="7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QGDP_Gr!$C$59</c15:sqref>
                        </c15:formulaRef>
                      </c:ext>
                    </c:extLst>
                    <c:strCache>
                      <c:ptCount val="1"/>
                      <c:pt idx="0">
                        <c:v>Mining &amp; quarrying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QGDP_Gr!$D$50:$F$51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</c:lvl>
                      <c:lvl>
                        <c:pt idx="0">
                          <c:v>2025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QGDP_Gr!$D$59:$E$59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0.12</c:v>
                      </c:pt>
                      <c:pt idx="1">
                        <c:v>5.5E-2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C54C-4C29-85F4-3721211DAE21}"/>
                  </c:ext>
                </c:extLst>
              </c15:ser>
            </c15:filteredBarSeries>
            <c15:filteredBarSeries>
              <c15:ser>
                <c:idx val="8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QGDP_Gr!$C$60</c15:sqref>
                        </c15:formulaRef>
                      </c:ext>
                    </c:extLst>
                    <c:strCache>
                      <c:ptCount val="1"/>
                      <c:pt idx="0">
                        <c:v>TOTAL MANUFACTURING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QGDP_Gr!$D$50:$F$51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</c:lvl>
                      <c:lvl>
                        <c:pt idx="0">
                          <c:v>2025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QGDP_Gr!$D$60:$E$60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0.08</c:v>
                      </c:pt>
                      <c:pt idx="1">
                        <c:v>8.4999999999999992E-2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C54C-4C29-85F4-3721211DAE21}"/>
                  </c:ext>
                </c:extLst>
              </c15:ser>
            </c15:filteredBarSeries>
            <c15:filteredBarSeries>
              <c15:ser>
                <c:idx val="9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QGDP_Gr!$C$61</c15:sqref>
                        </c15:formulaRef>
                      </c:ext>
                    </c:extLst>
                    <c:strCache>
                      <c:ptCount val="1"/>
                      <c:pt idx="0">
                        <c:v>Construction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QGDP_Gr!$D$50:$F$51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</c:lvl>
                      <c:lvl>
                        <c:pt idx="0">
                          <c:v>2025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QGDP_Gr!$D$61:$E$61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0.05</c:v>
                      </c:pt>
                      <c:pt idx="1">
                        <c:v>3.5000000000000003E-2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C54C-4C29-85F4-3721211DAE21}"/>
                  </c:ext>
                </c:extLst>
              </c15:ser>
            </c15:filteredBarSeries>
            <c15:filteredBarSeries>
              <c15:ser>
                <c:idx val="10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QGDP_Gr!$C$62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QGDP_Gr!$D$50:$F$51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</c:lvl>
                      <c:lvl>
                        <c:pt idx="0">
                          <c:v>2025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QGDP_Gr!$D$62:$E$62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C54C-4C29-85F4-3721211DAE21}"/>
                  </c:ext>
                </c:extLst>
              </c15:ser>
            </c15:filteredBarSeries>
            <c15:filteredBarSeries>
              <c15:ser>
                <c:idx val="12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QGDP_Gr!$C$64</c15:sqref>
                        </c15:formulaRef>
                      </c:ext>
                    </c:extLst>
                    <c:strCache>
                      <c:ptCount val="1"/>
                      <c:pt idx="0">
                        <c:v>TRADE &amp;TRANSPORT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QGDP_Gr!$D$50:$F$51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</c:lvl>
                      <c:lvl>
                        <c:pt idx="0">
                          <c:v>2025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QGDP_Gr!$D$64:$E$64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0.1</c:v>
                      </c:pt>
                      <c:pt idx="1">
                        <c:v>9.5000000000000001E-2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C54C-4C29-85F4-3721211DAE21}"/>
                  </c:ext>
                </c:extLst>
              </c15:ser>
            </c15:filteredBarSeries>
            <c15:filteredBarSeries>
              <c15:ser>
                <c:idx val="13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QGDP_Gr!$C$65</c15:sqref>
                        </c15:formulaRef>
                      </c:ext>
                    </c:extLst>
                    <c:strCache>
                      <c:ptCount val="1"/>
                      <c:pt idx="0">
                        <c:v>Maintenance &amp; repair of motor vehicles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QGDP_Gr!$D$50:$F$51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</c:lvl>
                      <c:lvl>
                        <c:pt idx="0">
                          <c:v>2025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QGDP_Gr!$D$65:$E$65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0.34</c:v>
                      </c:pt>
                      <c:pt idx="1">
                        <c:v>0.34499999999999997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C54C-4C29-85F4-3721211DAE21}"/>
                  </c:ext>
                </c:extLst>
              </c15:ser>
            </c15:filteredBarSeries>
            <c15:filteredBarSeries>
              <c15:ser>
                <c:idx val="14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QGDP_Gr!$C$66</c15:sqref>
                        </c15:formulaRef>
                      </c:ext>
                    </c:extLst>
                    <c:strCache>
                      <c:ptCount val="1"/>
                      <c:pt idx="0">
                        <c:v>Wholesale &amp; retail trade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QGDP_Gr!$D$50:$F$51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</c:lvl>
                      <c:lvl>
                        <c:pt idx="0">
                          <c:v>2025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QGDP_Gr!$D$66:$E$66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0.13</c:v>
                      </c:pt>
                      <c:pt idx="1">
                        <c:v>0.13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C54C-4C29-85F4-3721211DAE21}"/>
                  </c:ext>
                </c:extLst>
              </c15:ser>
            </c15:filteredBarSeries>
            <c15:filteredBarSeries>
              <c15:ser>
                <c:idx val="15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QGDP_Gr!$C$67</c15:sqref>
                        </c15:formulaRef>
                      </c:ext>
                    </c:extLst>
                    <c:strCache>
                      <c:ptCount val="1"/>
                      <c:pt idx="0">
                        <c:v>OTHER SERVICES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QGDP_Gr!$D$50:$F$51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</c:lvl>
                      <c:lvl>
                        <c:pt idx="0">
                          <c:v>2025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QGDP_Gr!$D$67:$E$67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0.08</c:v>
                      </c:pt>
                      <c:pt idx="1">
                        <c:v>0.08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C54C-4C29-85F4-3721211DAE21}"/>
                  </c:ext>
                </c:extLst>
              </c15:ser>
            </c15:filteredBarSeries>
            <c15:filteredBarSeries>
              <c15:ser>
                <c:idx val="16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QGDP_Gr!$C$68</c15:sqref>
                        </c15:formulaRef>
                      </c:ext>
                    </c:extLst>
                    <c:strCache>
                      <c:ptCount val="1"/>
                      <c:pt idx="0">
                        <c:v>Information &amp; communication</c:v>
                      </c:pt>
                    </c:strCache>
                  </c:strRef>
                </c:tx>
                <c:spPr>
                  <a:solidFill>
                    <a:schemeClr val="accent5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QGDP_Gr!$D$50:$F$51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</c:lvl>
                      <c:lvl>
                        <c:pt idx="0">
                          <c:v>2025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QGDP_Gr!$D$68:$E$68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0.11</c:v>
                      </c:pt>
                      <c:pt idx="1">
                        <c:v>0.11499999999999999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C54C-4C29-85F4-3721211DAE21}"/>
                  </c:ext>
                </c:extLst>
              </c15:ser>
            </c15:filteredBarSeries>
            <c15:filteredBarSeries>
              <c15:ser>
                <c:idx val="17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QGDP_Gr!$C$69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QGDP_Gr!$D$50:$F$51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Q1</c:v>
                        </c:pt>
                        <c:pt idx="1">
                          <c:v>Q2</c:v>
                        </c:pt>
                        <c:pt idx="2">
                          <c:v>Q3</c:v>
                        </c:pt>
                      </c:lvl>
                      <c:lvl>
                        <c:pt idx="0">
                          <c:v>2025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QGDP_Gr!$D$69:$E$69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C54C-4C29-85F4-3721211DAE21}"/>
                  </c:ext>
                </c:extLst>
              </c15:ser>
            </c15:filteredBarSeries>
          </c:ext>
        </c:extLst>
      </c:barChart>
      <c:catAx>
        <c:axId val="644566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RW"/>
          </a:p>
        </c:txPr>
        <c:crossAx val="644567384"/>
        <c:crosses val="autoZero"/>
        <c:auto val="1"/>
        <c:lblAlgn val="ctr"/>
        <c:lblOffset val="100"/>
        <c:noMultiLvlLbl val="0"/>
      </c:catAx>
      <c:valAx>
        <c:axId val="644567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RW"/>
          </a:p>
        </c:txPr>
        <c:crossAx val="644566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644303221330118E-2"/>
          <c:y val="4.9671219244725041E-2"/>
          <c:w val="0.90462299739414298"/>
          <c:h val="0.110521999509611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R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2"/>
      </a:solidFill>
    </a:ln>
    <a:effectLst/>
  </c:spPr>
  <c:txPr>
    <a:bodyPr/>
    <a:lstStyle/>
    <a:p>
      <a:pPr>
        <a:defRPr/>
      </a:pPr>
      <a:endParaRPr lang="en-R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8.2896200474940646E-2"/>
          <c:y val="6.368901002759271E-2"/>
          <c:w val="0.90610611173603106"/>
          <c:h val="0.74276263543980259"/>
        </c:manualLayout>
      </c:layout>
      <c:barChart>
        <c:barDir val="col"/>
        <c:grouping val="stacked"/>
        <c:varyColors val="0"/>
        <c:ser>
          <c:idx val="0"/>
          <c:order val="0"/>
          <c:tx>
            <c:v>External</c:v>
          </c:tx>
          <c:spPr>
            <a:solidFill>
              <a:srgbClr val="F79646"/>
            </a:solidFill>
            <a:ln>
              <a:solidFill>
                <a:srgbClr val="000000"/>
              </a:solidFill>
              <a:prstDash val="solid"/>
            </a:ln>
            <a:effectLst/>
          </c:spPr>
          <c:invertIfNegative val="0"/>
          <c:cat>
            <c:numRef>
              <c:f>[4]Existing_Debt!$F$445:$Y$445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[4]Existing_Debt!$F$454:$Y$454</c:f>
              <c:numCache>
                <c:formatCode>General</c:formatCode>
                <c:ptCount val="20"/>
                <c:pt idx="0">
                  <c:v>423514.53785622452</c:v>
                </c:pt>
                <c:pt idx="1">
                  <c:v>427924.19513115415</c:v>
                </c:pt>
                <c:pt idx="2">
                  <c:v>525626.38294273987</c:v>
                </c:pt>
                <c:pt idx="3">
                  <c:v>618327.01757896598</c:v>
                </c:pt>
                <c:pt idx="4">
                  <c:v>700228.5061247648</c:v>
                </c:pt>
                <c:pt idx="5">
                  <c:v>668122.12145740923</c:v>
                </c:pt>
                <c:pt idx="6">
                  <c:v>1956107.2333497074</c:v>
                </c:pt>
                <c:pt idx="7">
                  <c:v>622934.49077024648</c:v>
                </c:pt>
                <c:pt idx="8">
                  <c:v>715498.40488372371</c:v>
                </c:pt>
                <c:pt idx="9">
                  <c:v>775901.04585250944</c:v>
                </c:pt>
                <c:pt idx="10">
                  <c:v>764368.92634741799</c:v>
                </c:pt>
                <c:pt idx="11">
                  <c:v>750082.89513424877</c:v>
                </c:pt>
                <c:pt idx="12">
                  <c:v>742046.62874903844</c:v>
                </c:pt>
                <c:pt idx="13">
                  <c:v>730930.07112699735</c:v>
                </c:pt>
                <c:pt idx="14">
                  <c:v>674838.57050989207</c:v>
                </c:pt>
                <c:pt idx="15">
                  <c:v>1137732.6134950658</c:v>
                </c:pt>
                <c:pt idx="16">
                  <c:v>622031.51446542505</c:v>
                </c:pt>
                <c:pt idx="17">
                  <c:v>581790.91417789843</c:v>
                </c:pt>
                <c:pt idx="18">
                  <c:v>458801.51699045743</c:v>
                </c:pt>
                <c:pt idx="19">
                  <c:v>429228.07674840116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BB-4B47-8EA5-42A6ADF3EA0B}"/>
            </c:ext>
          </c:extLst>
        </c:ser>
        <c:ser>
          <c:idx val="2"/>
          <c:order val="1"/>
          <c:tx>
            <c:v>Domestic</c:v>
          </c:tx>
          <c:spPr>
            <a:solidFill>
              <a:srgbClr val="00B050"/>
            </a:solidFill>
            <a:ln>
              <a:solidFill>
                <a:srgbClr val="000000"/>
              </a:solidFill>
              <a:prstDash val="solid"/>
            </a:ln>
            <a:effectLst/>
          </c:spPr>
          <c:invertIfNegative val="0"/>
          <c:cat>
            <c:numRef>
              <c:f>[4]Existing_Debt!$F$445:$Y$445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[4]Existing_Debt!$F$455:$Y$455</c:f>
              <c:numCache>
                <c:formatCode>General</c:formatCode>
                <c:ptCount val="20"/>
                <c:pt idx="0">
                  <c:v>901769.21121959889</c:v>
                </c:pt>
                <c:pt idx="1">
                  <c:v>171009.77180380316</c:v>
                </c:pt>
                <c:pt idx="2">
                  <c:v>255208.52250605816</c:v>
                </c:pt>
                <c:pt idx="3">
                  <c:v>215413.47246763617</c:v>
                </c:pt>
                <c:pt idx="4">
                  <c:v>250547.56123823658</c:v>
                </c:pt>
                <c:pt idx="5">
                  <c:v>246243.88301803026</c:v>
                </c:pt>
                <c:pt idx="6">
                  <c:v>192223.48882047576</c:v>
                </c:pt>
                <c:pt idx="7">
                  <c:v>55621.726579144932</c:v>
                </c:pt>
                <c:pt idx="8">
                  <c:v>88746.871341176942</c:v>
                </c:pt>
                <c:pt idx="9">
                  <c:v>145912.12714908295</c:v>
                </c:pt>
                <c:pt idx="10">
                  <c:v>87678.254835720436</c:v>
                </c:pt>
                <c:pt idx="11">
                  <c:v>2752.2618357204401</c:v>
                </c:pt>
                <c:pt idx="12">
                  <c:v>92369.697650000002</c:v>
                </c:pt>
                <c:pt idx="13">
                  <c:v>55132.219099999995</c:v>
                </c:pt>
                <c:pt idx="14">
                  <c:v>93735</c:v>
                </c:pt>
                <c:pt idx="15">
                  <c:v>62490</c:v>
                </c:pt>
                <c:pt idx="16">
                  <c:v>109357.5</c:v>
                </c:pt>
                <c:pt idx="17">
                  <c:v>79055.057499999995</c:v>
                </c:pt>
                <c:pt idx="18">
                  <c:v>31245</c:v>
                </c:pt>
                <c:pt idx="19">
                  <c:v>10415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BB-4B47-8EA5-42A6ADF3EA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69081584"/>
        <c:axId val="369081976"/>
      </c:barChart>
      <c:catAx>
        <c:axId val="369081584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ln w="3175">
            <a:solidFill>
              <a:srgbClr val="B3B3B3"/>
            </a:solidFill>
            <a:prstDash val="solid"/>
          </a:ln>
        </c:spPr>
        <c:txPr>
          <a:bodyPr rot="-5400000" vert="horz"/>
          <a:lstStyle/>
          <a:p>
            <a:pPr>
              <a:defRPr>
                <a:latin typeface="Segoe UI"/>
                <a:ea typeface="Segoe UI"/>
                <a:cs typeface="Segoe UI"/>
              </a:defRPr>
            </a:pPr>
            <a:endParaRPr lang="en-US"/>
          </a:p>
        </c:txPr>
        <c:crossAx val="369081976"/>
        <c:crosses val="autoZero"/>
        <c:auto val="1"/>
        <c:lblAlgn val="ctr"/>
        <c:lblOffset val="100"/>
        <c:noMultiLvlLbl val="0"/>
      </c:catAx>
      <c:valAx>
        <c:axId val="369081976"/>
        <c:scaling>
          <c:orientation val="minMax"/>
        </c:scaling>
        <c:delete val="0"/>
        <c:axPos val="l"/>
        <c:numFmt formatCode="#,##0" sourceLinked="0"/>
        <c:majorTickMark val="in"/>
        <c:minorTickMark val="none"/>
        <c:tickLblPos val="nextTo"/>
        <c:spPr>
          <a:ln w="3175">
            <a:solidFill>
              <a:srgbClr val="B3B3B3"/>
            </a:solidFill>
            <a:prstDash val="solid"/>
          </a:ln>
        </c:spPr>
        <c:txPr>
          <a:bodyPr rot="0" vert="horz"/>
          <a:lstStyle/>
          <a:p>
            <a:pPr>
              <a:defRPr>
                <a:latin typeface="Segoe UI"/>
                <a:ea typeface="Segoe UI"/>
                <a:cs typeface="Segoe UI"/>
              </a:defRPr>
            </a:pPr>
            <a:endParaRPr lang="en-US"/>
          </a:p>
        </c:txPr>
        <c:crossAx val="369081584"/>
        <c:crosses val="autoZero"/>
        <c:crossBetween val="between"/>
      </c:valAx>
      <c:spPr>
        <a:solidFill>
          <a:srgbClr val="FFFFFF"/>
        </a:solidFill>
        <a:ln w="3175">
          <a:solidFill>
            <a:srgbClr val="B3B3B3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50436042130755399"/>
          <c:y val="5.6899100727163206E-2"/>
          <c:w val="0.40466103096967887"/>
          <c:h val="0.1519322665312004"/>
        </c:manualLayout>
      </c:layout>
      <c:overlay val="0"/>
      <c:txPr>
        <a:bodyPr/>
        <a:lstStyle/>
        <a:p>
          <a:pPr>
            <a:defRPr>
              <a:latin typeface="Segoe UI"/>
              <a:ea typeface="Segoe UI"/>
              <a:cs typeface="Segoe UI"/>
            </a:defRPr>
          </a:pPr>
          <a:endParaRPr lang="en-US"/>
        </a:p>
      </c:txPr>
    </c:legend>
    <c:plotVisOnly val="1"/>
    <c:dispBlanksAs val="gap"/>
    <c:showDLblsOverMax val="0"/>
  </c:chart>
  <c:spPr>
    <a:ln w="9525">
      <a:solidFill>
        <a:srgbClr val="4F81BD"/>
      </a:solidFill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 panose="020B0604020202020204" pitchFamily="34" charset="0"/>
          <a:ea typeface="Calibri"/>
          <a:cs typeface="Arial" panose="020B0604020202020204" pitchFamily="34" charset="0"/>
        </a:defRPr>
      </a:pPr>
      <a:endParaRPr lang="en-US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41-424C-976E-41F91BCE42F0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041-424C-976E-41F91BCE42F0}"/>
              </c:ext>
            </c:extLst>
          </c:dPt>
          <c:dPt>
            <c:idx val="3"/>
            <c:invertIfNegative val="0"/>
            <c:bubble3D val="0"/>
            <c:spPr>
              <a:solidFill>
                <a:srgbClr val="C0504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041-424C-976E-41F91BCE42F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Sheet1!$F$4:$F$7</c:f>
              <c:strCache>
                <c:ptCount val="4"/>
                <c:pt idx="0">
                  <c:v>T-BILLS</c:v>
                </c:pt>
                <c:pt idx="1">
                  <c:v>3-5 YEARS</c:v>
                </c:pt>
                <c:pt idx="2">
                  <c:v>7-10 YEARS</c:v>
                </c:pt>
                <c:pt idx="3">
                  <c:v>15-20 YEARS</c:v>
                </c:pt>
              </c:strCache>
            </c:strRef>
          </c:cat>
          <c:val>
            <c:numRef>
              <c:f>Sheet1!$G$4:$G$7</c:f>
              <c:numCache>
                <c:formatCode>General</c:formatCode>
                <c:ptCount val="4"/>
                <c:pt idx="0">
                  <c:v>146.6</c:v>
                </c:pt>
                <c:pt idx="1">
                  <c:v>25</c:v>
                </c:pt>
                <c:pt idx="2">
                  <c:v>60</c:v>
                </c:pt>
                <c:pt idx="3">
                  <c:v>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041-424C-976E-41F91BCE42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6141343"/>
        <c:axId val="1946139679"/>
      </c:barChart>
      <c:catAx>
        <c:axId val="1946141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r>
                  <a:rPr lang="en-US" dirty="0"/>
                  <a:t>Tenor</a:t>
                </a:r>
              </a:p>
            </c:rich>
          </c:tx>
          <c:layout>
            <c:manualLayout>
              <c:xMode val="edge"/>
              <c:yMode val="edge"/>
              <c:x val="0.51878847936892614"/>
              <c:y val="0.936181569379409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1946139679"/>
        <c:crosses val="autoZero"/>
        <c:auto val="1"/>
        <c:lblAlgn val="ctr"/>
        <c:lblOffset val="100"/>
        <c:noMultiLvlLbl val="0"/>
      </c:catAx>
      <c:valAx>
        <c:axId val="194613967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r>
                  <a:rPr lang="en-US" dirty="0"/>
                  <a:t>Billions</a:t>
                </a:r>
                <a:r>
                  <a:rPr lang="en-US" baseline="0" dirty="0"/>
                  <a:t> RWF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19461413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ysClr val="window" lastClr="FFFFFF">
          <a:lumMod val="65000"/>
        </a:sysClr>
      </a:solidFill>
    </a:ln>
    <a:effectLst/>
  </c:spPr>
  <c:txPr>
    <a:bodyPr/>
    <a:lstStyle/>
    <a:p>
      <a:pPr>
        <a:defRPr sz="1200">
          <a:latin typeface="Abadi" panose="020B0604020104020204" pitchFamily="34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r>
              <a:rPr lang="en-US" sz="1600">
                <a:latin typeface="Bahnschrift" panose="020B0502040204020203" pitchFamily="34" charset="0"/>
              </a:rPr>
              <a:t>GDP </a:t>
            </a:r>
            <a:r>
              <a:rPr lang="en-US" sz="1600" baseline="0">
                <a:latin typeface="Bahnschrift" panose="020B0502040204020203" pitchFamily="34" charset="0"/>
              </a:rPr>
              <a:t>2025Q4</a:t>
            </a:r>
            <a:endParaRPr lang="en-US" sz="1600">
              <a:latin typeface="Bahnschrift" panose="020B0502040204020203" pitchFamily="34" charset="0"/>
            </a:endParaRPr>
          </a:p>
        </c:rich>
      </c:tx>
      <c:layout>
        <c:manualLayout>
          <c:xMode val="edge"/>
          <c:yMode val="edge"/>
          <c:x val="0.30940843012257158"/>
          <c:y val="1.97595916351062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Bahnschrift" panose="020B0502040204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501359771806587"/>
          <c:y val="0.12354684141303529"/>
          <c:w val="0.6116695679324059"/>
          <c:h val="0.7699093242483762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'2025Q1&amp;Q2'!$B$50:$AW$50</c:f>
              <c:strCache>
                <c:ptCount val="48"/>
                <c:pt idx="0">
                  <c:v>Real GDP</c:v>
                </c:pt>
                <c:pt idx="1">
                  <c:v>RGDP_MLE</c:v>
                </c:pt>
                <c:pt idx="2">
                  <c:v>RGDP_BE</c:v>
                </c:pt>
                <c:pt idx="3">
                  <c:v>Agriculture_exp_val</c:v>
                </c:pt>
                <c:pt idx="4">
                  <c:v>Agriculture_exp_vol</c:v>
                </c:pt>
                <c:pt idx="5">
                  <c:v>cement_imports </c:v>
                </c:pt>
                <c:pt idx="6">
                  <c:v>cement_production</c:v>
                </c:pt>
                <c:pt idx="7">
                  <c:v>CPI</c:v>
                </c:pt>
                <c:pt idx="8">
                  <c:v>cpi_Food</c:v>
                </c:pt>
                <c:pt idx="9">
                  <c:v>credit_priv_sector </c:v>
                </c:pt>
                <c:pt idx="10">
                  <c:v>electricity_prod </c:v>
                </c:pt>
                <c:pt idx="11">
                  <c:v>Mineral export-Value</c:v>
                </c:pt>
                <c:pt idx="12">
                  <c:v>exp_3ts_vol</c:v>
                </c:pt>
                <c:pt idx="13">
                  <c:v>exp_val</c:v>
                </c:pt>
                <c:pt idx="14">
                  <c:v>exp_vol</c:v>
                </c:pt>
                <c:pt idx="15">
                  <c:v>flour_production </c:v>
                </c:pt>
                <c:pt idx="16">
                  <c:v>IIP</c:v>
                </c:pt>
                <c:pt idx="17">
                  <c:v>Imp_Cap_val</c:v>
                </c:pt>
                <c:pt idx="18">
                  <c:v>Imp_Cap_vol</c:v>
                </c:pt>
                <c:pt idx="19">
                  <c:v>imp_cif</c:v>
                </c:pt>
                <c:pt idx="20">
                  <c:v>Imp_consumer_val</c:v>
                </c:pt>
                <c:pt idx="21">
                  <c:v>Imp_consumer_vol</c:v>
                </c:pt>
                <c:pt idx="22">
                  <c:v>Imp_Interm_val</c:v>
                </c:pt>
                <c:pt idx="23">
                  <c:v>Imp_Interm_vol</c:v>
                </c:pt>
                <c:pt idx="24">
                  <c:v>Import_petroleum_products</c:v>
                </c:pt>
                <c:pt idx="25">
                  <c:v>imp_vol</c:v>
                </c:pt>
                <c:pt idx="26">
                  <c:v>M3</c:v>
                </c:pt>
                <c:pt idx="27">
                  <c:v>Demand</c:v>
                </c:pt>
                <c:pt idx="28">
                  <c:v>Monetary</c:v>
                </c:pt>
                <c:pt idx="29">
                  <c:v>Demand_Supply</c:v>
                </c:pt>
                <c:pt idx="30">
                  <c:v>modern_beer </c:v>
                </c:pt>
                <c:pt idx="31">
                  <c:v>ner_eop_usd</c:v>
                </c:pt>
                <c:pt idx="32">
                  <c:v>nom_CIEA</c:v>
                </c:pt>
                <c:pt idx="33">
                  <c:v>ppi_all_rwanda </c:v>
                </c:pt>
                <c:pt idx="34">
                  <c:v>real_CIEA</c:v>
                </c:pt>
                <c:pt idx="35">
                  <c:v>rice_production </c:v>
                </c:pt>
                <c:pt idx="36">
                  <c:v>soft_drinks </c:v>
                </c:pt>
                <c:pt idx="37">
                  <c:v>Total_Cement</c:v>
                </c:pt>
                <c:pt idx="38">
                  <c:v>Turnovers_Construction</c:v>
                </c:pt>
                <c:pt idx="39">
                  <c:v>Turnovers_Financial</c:v>
                </c:pt>
                <c:pt idx="40">
                  <c:v>Turnovers_Hotel</c:v>
                </c:pt>
                <c:pt idx="41">
                  <c:v>turnovers_industry</c:v>
                </c:pt>
                <c:pt idx="42">
                  <c:v>Turnovers_Manuf</c:v>
                </c:pt>
                <c:pt idx="43">
                  <c:v>turnovers_services</c:v>
                </c:pt>
                <c:pt idx="44">
                  <c:v>Turnovers_Trade</c:v>
                </c:pt>
                <c:pt idx="45">
                  <c:v>Turnovers_Transport</c:v>
                </c:pt>
                <c:pt idx="46">
                  <c:v>VAT_receipts</c:v>
                </c:pt>
                <c:pt idx="47">
                  <c:v>water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accent5">
                  <a:lumMod val="20000"/>
                  <a:lumOff val="8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RW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7C7A-49CC-83E6-9E81EA6604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R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('2025Q1&amp;Q2'!$B$50,'2025Q1&amp;Q2'!$G$50,'2025Q1&amp;Q2'!$O$50,'2025Q1&amp;Q2'!$T$50,'2025Q1&amp;Q2'!$AC$50:$AE$50,'2025Q1&amp;Q2'!$AH$50,'2025Q1&amp;Q2'!$AO$50,'2025Q1&amp;Q2'!$AQ$50,'2025Q1&amp;Q2'!$AS$50:$AV$50)</c:f>
              <c:strCache>
                <c:ptCount val="14"/>
                <c:pt idx="0">
                  <c:v>Real GDP</c:v>
                </c:pt>
                <c:pt idx="1">
                  <c:v>cement_imports </c:v>
                </c:pt>
                <c:pt idx="2">
                  <c:v>exp_val</c:v>
                </c:pt>
                <c:pt idx="3">
                  <c:v>Imp_Cap_vol</c:v>
                </c:pt>
                <c:pt idx="4">
                  <c:v>Demand</c:v>
                </c:pt>
                <c:pt idx="5">
                  <c:v>Monetary</c:v>
                </c:pt>
                <c:pt idx="6">
                  <c:v>Demand_Supply</c:v>
                </c:pt>
                <c:pt idx="7">
                  <c:v>nom_CIEA</c:v>
                </c:pt>
                <c:pt idx="8">
                  <c:v>Turnovers_Financial</c:v>
                </c:pt>
                <c:pt idx="9">
                  <c:v>turnovers_industry</c:v>
                </c:pt>
                <c:pt idx="10">
                  <c:v>turnovers_services</c:v>
                </c:pt>
                <c:pt idx="11">
                  <c:v>Turnovers_Trade</c:v>
                </c:pt>
                <c:pt idx="12">
                  <c:v>Turnovers_Transport</c:v>
                </c:pt>
                <c:pt idx="13">
                  <c:v>VAT_receipts</c:v>
                </c:pt>
              </c:strCache>
              <c:extLst/>
            </c:strRef>
          </c:cat>
          <c:val>
            <c:numRef>
              <c:f>('2025Q1&amp;Q2'!$B$53,'2025Q1&amp;Q2'!$G$53,'2025Q1&amp;Q2'!$O$53,'2025Q1&amp;Q2'!$T$53,'2025Q1&amp;Q2'!$AC$53:$AE$53,'2025Q1&amp;Q2'!$AH$53,'2025Q1&amp;Q2'!$AO$53,'2025Q1&amp;Q2'!$AQ$53,'2025Q1&amp;Q2'!$AS$53:$AV$53)</c:f>
              <c:numCache>
                <c:formatCode>0.0%</c:formatCode>
                <c:ptCount val="14"/>
                <c:pt idx="0">
                  <c:v>7.5232742822235688E-2</c:v>
                </c:pt>
                <c:pt idx="1">
                  <c:v>4.4291386682956624E-2</c:v>
                </c:pt>
                <c:pt idx="2">
                  <c:v>1.3592547342700101E-2</c:v>
                </c:pt>
                <c:pt idx="3">
                  <c:v>6.9181124007330341E-2</c:v>
                </c:pt>
                <c:pt idx="4">
                  <c:v>0.10884147831398905</c:v>
                </c:pt>
                <c:pt idx="5">
                  <c:v>3.0026572999389156E-2</c:v>
                </c:pt>
                <c:pt idx="6">
                  <c:v>7.1295051924251673E-2</c:v>
                </c:pt>
                <c:pt idx="7">
                  <c:v>7.9778863775198605E-2</c:v>
                </c:pt>
                <c:pt idx="8">
                  <c:v>7.4366218692730524E-2</c:v>
                </c:pt>
                <c:pt idx="9">
                  <c:v>0.13883231521075134</c:v>
                </c:pt>
                <c:pt idx="10">
                  <c:v>8.8151191203420964E-2</c:v>
                </c:pt>
                <c:pt idx="11">
                  <c:v>8.7679291386682845E-2</c:v>
                </c:pt>
                <c:pt idx="12">
                  <c:v>6.786041539401344E-2</c:v>
                </c:pt>
                <c:pt idx="13">
                  <c:v>9.1380574221136213E-2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7C7A-49CC-83E6-9E81EA66046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852064943"/>
        <c:axId val="852067855"/>
      </c:barChart>
      <c:catAx>
        <c:axId val="8520649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endParaRPr lang="en-RW"/>
          </a:p>
        </c:txPr>
        <c:crossAx val="852067855"/>
        <c:crosses val="autoZero"/>
        <c:auto val="1"/>
        <c:lblAlgn val="ctr"/>
        <c:lblOffset val="100"/>
        <c:noMultiLvlLbl val="0"/>
      </c:catAx>
      <c:valAx>
        <c:axId val="852067855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RW"/>
          </a:p>
        </c:txPr>
        <c:crossAx val="8520649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R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 dirty="0"/>
              <a:t>Revenue ( Billion RWF)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Sheet1!$C$36</c:f>
              <c:strCache>
                <c:ptCount val="1"/>
                <c:pt idx="0">
                  <c:v>Proj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Sheet1!$B$37:$B$40</c:f>
              <c:strCache>
                <c:ptCount val="4"/>
                <c:pt idx="0">
                  <c:v>REVENUE</c:v>
                </c:pt>
                <c:pt idx="1">
                  <c:v>Taxes</c:v>
                </c:pt>
                <c:pt idx="2">
                  <c:v>Grants</c:v>
                </c:pt>
                <c:pt idx="3">
                  <c:v>Other revenue</c:v>
                </c:pt>
              </c:strCache>
            </c:strRef>
          </c:cat>
          <c:val>
            <c:numRef>
              <c:f>Sheet1!$C$37:$C$40</c:f>
              <c:numCache>
                <c:formatCode>0.0</c:formatCode>
                <c:ptCount val="4"/>
                <c:pt idx="0">
                  <c:v>4192.7772888186018</c:v>
                </c:pt>
                <c:pt idx="1">
                  <c:v>3017.9199664052967</c:v>
                </c:pt>
                <c:pt idx="2">
                  <c:v>621.21836669312574</c:v>
                </c:pt>
                <c:pt idx="3">
                  <c:v>553.63895572017907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F2-4B20-B207-ADCE80131C4C}"/>
            </c:ext>
          </c:extLst>
        </c:ser>
        <c:ser>
          <c:idx val="1"/>
          <c:order val="1"/>
          <c:tx>
            <c:strRef>
              <c:f>Sheet1!$D$36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Sheet1!$B$37:$B$40</c:f>
              <c:strCache>
                <c:ptCount val="4"/>
                <c:pt idx="0">
                  <c:v>REVENUE</c:v>
                </c:pt>
                <c:pt idx="1">
                  <c:v>Taxes</c:v>
                </c:pt>
                <c:pt idx="2">
                  <c:v>Grants</c:v>
                </c:pt>
                <c:pt idx="3">
                  <c:v>Other revenue</c:v>
                </c:pt>
              </c:strCache>
            </c:strRef>
          </c:cat>
          <c:val>
            <c:numRef>
              <c:f>Sheet1!$D$37:$D$40</c:f>
              <c:numCache>
                <c:formatCode>0.0</c:formatCode>
                <c:ptCount val="4"/>
                <c:pt idx="0">
                  <c:v>4173.9710730474917</c:v>
                </c:pt>
                <c:pt idx="1">
                  <c:v>3065.0665560333873</c:v>
                </c:pt>
                <c:pt idx="2">
                  <c:v>614.59247170907861</c:v>
                </c:pt>
                <c:pt idx="3">
                  <c:v>494.31204530502617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F2-4B20-B207-ADCE80131C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5"/>
        <c:axId val="777489983"/>
        <c:axId val="777491231"/>
      </c:barChart>
      <c:catAx>
        <c:axId val="777489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77491231"/>
        <c:crosses val="autoZero"/>
        <c:auto val="1"/>
        <c:lblAlgn val="ctr"/>
        <c:lblOffset val="100"/>
        <c:noMultiLvlLbl val="0"/>
      </c:catAx>
      <c:valAx>
        <c:axId val="777491231"/>
        <c:scaling>
          <c:orientation val="minMax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77489983"/>
        <c:crosses val="autoZero"/>
        <c:crossBetween val="between"/>
      </c:valAx>
      <c:spPr>
        <a:noFill/>
        <a:ln w="6350">
          <a:solidFill>
            <a:schemeClr val="accent3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blipFill>
      <a:blip xmlns:r="http://schemas.openxmlformats.org/officeDocument/2006/relationships" r:embed="rId4"/>
      <a:tile tx="0" ty="0" sx="100000" sy="100000" flip="none" algn="tl"/>
    </a:blip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5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Expenditure (Billion RWF) </a:t>
            </a:r>
          </a:p>
        </c:rich>
      </c:tx>
      <c:layout>
        <c:manualLayout>
          <c:xMode val="edge"/>
          <c:yMode val="edge"/>
          <c:x val="0.2668316156695551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Bookman Old Style" panose="020506040505050202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11604636910478"/>
          <c:y val="0.13822598550064352"/>
          <c:w val="0.85269528417111029"/>
          <c:h val="0.712255107452127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Sheet1!$C$36</c:f>
              <c:strCache>
                <c:ptCount val="1"/>
                <c:pt idx="0">
                  <c:v>Proj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Sheet1!$B$41:$B$44</c:f>
              <c:strCache>
                <c:ptCount val="4"/>
                <c:pt idx="0">
                  <c:v>EXPENDITURE</c:v>
                </c:pt>
                <c:pt idx="1">
                  <c:v>Expense</c:v>
                </c:pt>
                <c:pt idx="2">
                  <c:v>Net Investment in  nonfinancial assets </c:v>
                </c:pt>
                <c:pt idx="3">
                  <c:v>Overall Deficit </c:v>
                </c:pt>
              </c:strCache>
              <c:extLst/>
            </c:strRef>
          </c:cat>
          <c:val>
            <c:numRef>
              <c:f>Sheet1!$C$41:$C$43</c:f>
              <c:numCache>
                <c:formatCode>0.0</c:formatCode>
                <c:ptCount val="3"/>
                <c:pt idx="0">
                  <c:v>5159.8524396535968</c:v>
                </c:pt>
                <c:pt idx="1">
                  <c:v>3440.6427815221341</c:v>
                </c:pt>
                <c:pt idx="2">
                  <c:v>1719.2096581314629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5415-4AE7-A68E-986995876907}"/>
            </c:ext>
          </c:extLst>
        </c:ser>
        <c:ser>
          <c:idx val="1"/>
          <c:order val="1"/>
          <c:tx>
            <c:strRef>
              <c:f>Sheet1!$D$36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Sheet1!$B$41:$B$44</c:f>
              <c:strCache>
                <c:ptCount val="4"/>
                <c:pt idx="0">
                  <c:v>EXPENDITURE</c:v>
                </c:pt>
                <c:pt idx="1">
                  <c:v>Expense</c:v>
                </c:pt>
                <c:pt idx="2">
                  <c:v>Net Investment in  nonfinancial assets </c:v>
                </c:pt>
                <c:pt idx="3">
                  <c:v>Overall Deficit </c:v>
                </c:pt>
              </c:strCache>
              <c:extLst/>
            </c:strRef>
          </c:cat>
          <c:val>
            <c:numRef>
              <c:f>Sheet1!$D$41:$D$43</c:f>
              <c:numCache>
                <c:formatCode>0.0</c:formatCode>
                <c:ptCount val="3"/>
                <c:pt idx="0">
                  <c:v>5188.339095192553</c:v>
                </c:pt>
                <c:pt idx="1">
                  <c:v>3416.7530444653326</c:v>
                </c:pt>
                <c:pt idx="2">
                  <c:v>1771.5860507272205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5415-4AE7-A68E-9869958769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-5"/>
        <c:axId val="370109839"/>
        <c:axId val="370109423"/>
      </c:barChart>
      <c:catAx>
        <c:axId val="370109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n-US"/>
          </a:p>
        </c:txPr>
        <c:crossAx val="370109423"/>
        <c:crosses val="autoZero"/>
        <c:auto val="1"/>
        <c:lblAlgn val="ctr"/>
        <c:lblOffset val="100"/>
        <c:noMultiLvlLbl val="0"/>
      </c:catAx>
      <c:valAx>
        <c:axId val="370109423"/>
        <c:scaling>
          <c:orientation val="minMax"/>
        </c:scaling>
        <c:delete val="0"/>
        <c:axPos val="r"/>
        <c:numFmt formatCode="0.0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n-US"/>
          </a:p>
        </c:txPr>
        <c:crossAx val="370109839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084649620960544"/>
          <c:y val="7.1748845144900653E-2"/>
          <c:w val="0.19273015337007759"/>
          <c:h val="6.72650131162915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ookman Old Style" panose="020506040505050202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blipFill>
      <a:blip xmlns:r="http://schemas.openxmlformats.org/officeDocument/2006/relationships" r:embed="rId4"/>
      <a:tile tx="0" ty="0" sx="100000" sy="100000" flip="none" algn="tl"/>
    </a:blip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Bookman Old Style" panose="02050604050505020204" pitchFamily="18" charset="0"/>
        </a:defRPr>
      </a:pPr>
      <a:endParaRPr lang="en-US"/>
    </a:p>
  </c:txPr>
  <c:externalData r:id="rId5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Deficit(Billion RWF) </a:t>
            </a:r>
          </a:p>
        </c:rich>
      </c:tx>
      <c:layout>
        <c:manualLayout>
          <c:xMode val="edge"/>
          <c:yMode val="edge"/>
          <c:x val="0.2668316156695551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Bookman Old Style" panose="020506040505050202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11604636910478"/>
          <c:y val="0.13822598550064352"/>
          <c:w val="0.85269528417111029"/>
          <c:h val="0.712255107452127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Sheet1!$C$36</c:f>
              <c:strCache>
                <c:ptCount val="1"/>
                <c:pt idx="0">
                  <c:v>Proj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(Sheet1!$B$37,Sheet1!$B$41,Sheet1!$B$44:$B$45)</c:f>
              <c:strCache>
                <c:ptCount val="3"/>
                <c:pt idx="0">
                  <c:v>REVENUE</c:v>
                </c:pt>
                <c:pt idx="1">
                  <c:v>EXPENDITURE</c:v>
                </c:pt>
                <c:pt idx="2">
                  <c:v>Overall Deficit </c:v>
                </c:pt>
              </c:strCache>
              <c:extLst/>
            </c:strRef>
          </c:cat>
          <c:val>
            <c:numRef>
              <c:f>(Sheet1!$C$37,Sheet1!$C$41,Sheet1!$C$44)</c:f>
              <c:numCache>
                <c:formatCode>0.0</c:formatCode>
                <c:ptCount val="3"/>
                <c:pt idx="0">
                  <c:v>4192.7772888186018</c:v>
                </c:pt>
                <c:pt idx="1">
                  <c:v>5159.8524396535968</c:v>
                </c:pt>
                <c:pt idx="2">
                  <c:v>-1097.9928311851368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9F60-423B-8AF7-E4DE92F732F9}"/>
            </c:ext>
          </c:extLst>
        </c:ser>
        <c:ser>
          <c:idx val="1"/>
          <c:order val="1"/>
          <c:tx>
            <c:strRef>
              <c:f>Sheet1!$D$36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(Sheet1!$B$37,Sheet1!$B$41,Sheet1!$B$44:$B$45)</c:f>
              <c:strCache>
                <c:ptCount val="3"/>
                <c:pt idx="0">
                  <c:v>REVENUE</c:v>
                </c:pt>
                <c:pt idx="1">
                  <c:v>EXPENDITURE</c:v>
                </c:pt>
                <c:pt idx="2">
                  <c:v>Overall Deficit </c:v>
                </c:pt>
              </c:strCache>
              <c:extLst/>
            </c:strRef>
          </c:cat>
          <c:val>
            <c:numRef>
              <c:f>(Sheet1!$D$37,Sheet1!$D$41,Sheet1!$D$44)</c:f>
              <c:numCache>
                <c:formatCode>0.0</c:formatCode>
                <c:ptCount val="3"/>
                <c:pt idx="0">
                  <c:v>4173.9710730474917</c:v>
                </c:pt>
                <c:pt idx="1">
                  <c:v>5188.339095192553</c:v>
                </c:pt>
                <c:pt idx="2">
                  <c:v>-1178.3246966729673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9F60-423B-8AF7-E4DE92F732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-5"/>
        <c:axId val="370109839"/>
        <c:axId val="370109423"/>
      </c:barChart>
      <c:catAx>
        <c:axId val="370109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n-US"/>
          </a:p>
        </c:txPr>
        <c:crossAx val="370109423"/>
        <c:crosses val="autoZero"/>
        <c:auto val="1"/>
        <c:lblAlgn val="ctr"/>
        <c:lblOffset val="100"/>
        <c:noMultiLvlLbl val="0"/>
      </c:catAx>
      <c:valAx>
        <c:axId val="370109423"/>
        <c:scaling>
          <c:orientation val="minMax"/>
        </c:scaling>
        <c:delete val="0"/>
        <c:axPos val="r"/>
        <c:numFmt formatCode="0.0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n-US"/>
          </a:p>
        </c:txPr>
        <c:crossAx val="370109839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084649620960544"/>
          <c:y val="7.1748845144900653E-2"/>
          <c:w val="0.19273015337007759"/>
          <c:h val="6.72650131162915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ookman Old Style" panose="020506040505050202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blipFill>
      <a:blip xmlns:r="http://schemas.openxmlformats.org/officeDocument/2006/relationships" r:embed="rId4"/>
      <a:tile tx="0" ty="0" sx="100000" sy="100000" flip="none" algn="tl"/>
    </a:blip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Bookman Old Style" panose="02050604050505020204" pitchFamily="18" charset="0"/>
        </a:defRPr>
      </a:pPr>
      <a:endParaRPr lang="en-US"/>
    </a:p>
  </c:txPr>
  <c:externalData r:id="rId5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GB"/>
              <a:t>Fiscal Balance (% GDP)</a:t>
            </a:r>
          </a:p>
        </c:rich>
      </c:tx>
      <c:layout>
        <c:manualLayout>
          <c:xMode val="edge"/>
          <c:yMode val="edge"/>
          <c:x val="0.37184559037868098"/>
          <c:y val="1.3929176717106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2233349472092691E-2"/>
          <c:y val="0.1768362970989156"/>
          <c:w val="0.88403418019349522"/>
          <c:h val="0.686066430520875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'Fiscal Balance'!$B$5</c:f>
              <c:strCache>
                <c:ptCount val="1"/>
                <c:pt idx="0">
                  <c:v>March 2025 Review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6.4724919093851136E-3"/>
                  <c:y val="0.5295674380735050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4DE-4C98-ACC6-F8E7095829D6}"/>
                </c:ext>
              </c:extLst>
            </c:dLbl>
            <c:dLbl>
              <c:idx val="1"/>
              <c:layout>
                <c:manualLayout>
                  <c:x val="-8.6299892125134836E-3"/>
                  <c:y val="0.4118857851682817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4DE-4C98-ACC6-F8E7095829D6}"/>
                </c:ext>
              </c:extLst>
            </c:dLbl>
            <c:dLbl>
              <c:idx val="2"/>
              <c:layout>
                <c:manualLayout>
                  <c:x val="0"/>
                  <c:y val="0.3883494545872370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4DE-4C98-ACC6-F8E7095829D6}"/>
                </c:ext>
              </c:extLst>
            </c:dLbl>
            <c:dLbl>
              <c:idx val="3"/>
              <c:layout>
                <c:manualLayout>
                  <c:x val="-7.9107320593522287E-17"/>
                  <c:y val="0.2981274717780246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4DE-4C98-ACC6-F8E7095829D6}"/>
                </c:ext>
              </c:extLst>
            </c:dLbl>
            <c:dLbl>
              <c:idx val="4"/>
              <c:layout>
                <c:manualLayout>
                  <c:x val="-1.0787486515641856E-2"/>
                  <c:y val="0.439345146388563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4DE-4C98-ACC6-F8E7095829D6}"/>
                </c:ext>
              </c:extLst>
            </c:dLbl>
            <c:dLbl>
              <c:idx val="5"/>
              <c:layout>
                <c:manualLayout>
                  <c:x val="7.9107320593522287E-17"/>
                  <c:y val="0.2902814104995509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4DE-4C98-ACC6-F8E7095829D6}"/>
                </c:ext>
              </c:extLst>
            </c:dLbl>
            <c:dLbl>
              <c:idx val="6"/>
              <c:layout>
                <c:manualLayout>
                  <c:x val="-2.1574973031283709E-3"/>
                  <c:y val="0.160831592303805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4DE-4C98-ACC6-F8E7095829D6}"/>
                </c:ext>
              </c:extLst>
            </c:dLbl>
            <c:dLbl>
              <c:idx val="7"/>
              <c:layout>
                <c:manualLayout>
                  <c:x val="0"/>
                  <c:y val="0.1412179834862679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4DE-4C98-ACC6-F8E7095829D6}"/>
                </c:ext>
              </c:extLst>
            </c:dLbl>
            <c:dLbl>
              <c:idx val="8"/>
              <c:layout>
                <c:manualLayout>
                  <c:x val="-1.2944983818770227E-2"/>
                  <c:y val="0.145140705249775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4DE-4C98-ACC6-F8E7095829D6}"/>
                </c:ext>
              </c:extLst>
            </c:dLbl>
            <c:spPr>
              <a:solidFill>
                <a:schemeClr val="accent4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'Fiscal Balance'!$C$4:$K$4</c:f>
              <c:strCache>
                <c:ptCount val="9"/>
                <c:pt idx="0">
                  <c:v>2021/22</c:v>
                </c:pt>
                <c:pt idx="1">
                  <c:v>2022/23</c:v>
                </c:pt>
                <c:pt idx="2">
                  <c:v>2023/24</c:v>
                </c:pt>
                <c:pt idx="3">
                  <c:v>2024/25</c:v>
                </c:pt>
                <c:pt idx="4">
                  <c:v>2025/26F</c:v>
                </c:pt>
                <c:pt idx="5">
                  <c:v>2026/27F</c:v>
                </c:pt>
                <c:pt idx="6">
                  <c:v>2027/28F</c:v>
                </c:pt>
                <c:pt idx="7">
                  <c:v>2028/29F</c:v>
                </c:pt>
                <c:pt idx="8">
                  <c:v>2029/30F</c:v>
                </c:pt>
              </c:strCache>
            </c:strRef>
          </c:cat>
          <c:val>
            <c:numRef>
              <c:f>'Fiscal Balance'!$C$5:$K$5</c:f>
              <c:numCache>
                <c:formatCode>0.0%</c:formatCode>
                <c:ptCount val="9"/>
                <c:pt idx="0">
                  <c:v>-9.0284562160815096E-2</c:v>
                </c:pt>
                <c:pt idx="1">
                  <c:v>-7.0695369010980544E-2</c:v>
                </c:pt>
                <c:pt idx="2">
                  <c:v>-6.6855966710893944E-2</c:v>
                </c:pt>
                <c:pt idx="3">
                  <c:v>-5.4775227625184442E-2</c:v>
                </c:pt>
                <c:pt idx="4">
                  <c:v>-7.3772658047212281E-2</c:v>
                </c:pt>
                <c:pt idx="5">
                  <c:v>-5.4494468026848771E-2</c:v>
                </c:pt>
                <c:pt idx="6">
                  <c:v>-3.5667715571960273E-2</c:v>
                </c:pt>
                <c:pt idx="7">
                  <c:v>-3.2458930851082035E-2</c:v>
                </c:pt>
                <c:pt idx="8">
                  <c:v>-3.2283203118135692E-2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4DE-4C98-ACC6-F8E7095829D6}"/>
            </c:ext>
          </c:extLst>
        </c:ser>
        <c:ser>
          <c:idx val="1"/>
          <c:order val="1"/>
          <c:tx>
            <c:strRef>
              <c:f>'Fiscal Balance'!$B$6</c:f>
              <c:strCache>
                <c:ptCount val="1"/>
                <c:pt idx="0">
                  <c:v>October 2025 Review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1.2944983818770227E-2"/>
                  <c:y val="1.56911959297591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4DE-4C98-ACC6-F8E7095829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'Fiscal Balance'!$C$4:$K$4</c:f>
              <c:strCache>
                <c:ptCount val="9"/>
                <c:pt idx="0">
                  <c:v>2021/22</c:v>
                </c:pt>
                <c:pt idx="1">
                  <c:v>2022/23</c:v>
                </c:pt>
                <c:pt idx="2">
                  <c:v>2023/24</c:v>
                </c:pt>
                <c:pt idx="3">
                  <c:v>2024/25</c:v>
                </c:pt>
                <c:pt idx="4">
                  <c:v>2025/26F</c:v>
                </c:pt>
                <c:pt idx="5">
                  <c:v>2026/27F</c:v>
                </c:pt>
                <c:pt idx="6">
                  <c:v>2027/28F</c:v>
                </c:pt>
                <c:pt idx="7">
                  <c:v>2028/29F</c:v>
                </c:pt>
                <c:pt idx="8">
                  <c:v>2029/30F</c:v>
                </c:pt>
              </c:strCache>
            </c:strRef>
          </c:cat>
          <c:val>
            <c:numRef>
              <c:f>'Fiscal Balance'!$C$6:$K$6</c:f>
              <c:numCache>
                <c:formatCode>General</c:formatCode>
                <c:ptCount val="9"/>
                <c:pt idx="4" formatCode="0.0%">
                  <c:v>-5.7873552432173438E-2</c:v>
                </c:pt>
                <c:pt idx="5" formatCode="0.0%">
                  <c:v>-4.8519111478297919E-2</c:v>
                </c:pt>
                <c:pt idx="6" formatCode="0.0%">
                  <c:v>-4.3327096999076463E-2</c:v>
                </c:pt>
                <c:pt idx="7" formatCode="0.0%">
                  <c:v>-2.9991351767842331E-2</c:v>
                </c:pt>
                <c:pt idx="8" formatCode="0.0%">
                  <c:v>-2.9773551607501128E-2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4DE-4C98-ACC6-F8E7095829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0"/>
        <c:axId val="494015424"/>
        <c:axId val="494014440"/>
      </c:barChart>
      <c:catAx>
        <c:axId val="49401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4014440"/>
        <c:crosses val="autoZero"/>
        <c:auto val="1"/>
        <c:lblAlgn val="ctr"/>
        <c:lblOffset val="100"/>
        <c:noMultiLvlLbl val="0"/>
      </c:catAx>
      <c:valAx>
        <c:axId val="494014440"/>
        <c:scaling>
          <c:orientation val="minMax"/>
          <c:max val="-1.0000000000000002E-2"/>
          <c:min val="-9.5000000000000029E-2"/>
        </c:scaling>
        <c:delete val="0"/>
        <c:axPos val="l"/>
        <c:majorGridlines>
          <c:spPr>
            <a:ln w="317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94015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r>
              <a:rPr lang="en-US">
                <a:solidFill>
                  <a:sysClr val="windowText" lastClr="000000"/>
                </a:solidFill>
                <a:latin typeface="Bahnschrift" panose="020B0502040204020203" pitchFamily="34" charset="0"/>
              </a:rPr>
              <a:t>July-Sep</a:t>
            </a:r>
            <a:r>
              <a:rPr lang="en-US" baseline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2025 (Collection vs. Target, Billion RWF)</a:t>
            </a:r>
            <a:endParaRPr lang="sl-SI">
              <a:solidFill>
                <a:sysClr val="windowText" lastClr="000000"/>
              </a:solidFill>
              <a:latin typeface="Bahnschrift" panose="020B05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Bahnschrift" panose="020B0502040204020203" pitchFamily="34" charset="0"/>
              <a:ea typeface="+mn-ea"/>
              <a:cs typeface="+mn-cs"/>
            </a:defRPr>
          </a:pPr>
          <a:endParaRPr lang="sl-SI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 collection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Sheet1!$A$2:$A$20</c:f>
              <c:strCache>
                <c:ptCount val="19"/>
                <c:pt idx="0">
                  <c:v>Excise Tax on Beer</c:v>
                </c:pt>
                <c:pt idx="1">
                  <c:v>Excise on Cigarettes</c:v>
                </c:pt>
                <c:pt idx="2">
                  <c:v>Excise Tax on Airtime</c:v>
                </c:pt>
                <c:pt idx="3">
                  <c:v>Excise on Cosmetic and beauty product</c:v>
                </c:pt>
                <c:pt idx="4">
                  <c:v>Other Policies on Excise</c:v>
                </c:pt>
                <c:pt idx="5">
                  <c:v>Vat on Telephones</c:v>
                </c:pt>
                <c:pt idx="6">
                  <c:v>Vat on ICT Equipment</c:v>
                </c:pt>
                <c:pt idx="7">
                  <c:v>Vat on Fossil Fuel</c:v>
                </c:pt>
                <c:pt idx="8">
                  <c:v>Tax on Hybrid Vehicles</c:v>
                </c:pt>
                <c:pt idx="9">
                  <c:v>Fuel levy</c:v>
                </c:pt>
                <c:pt idx="10">
                  <c:v>Strategic Reserve Levies</c:v>
                </c:pt>
                <c:pt idx="11">
                  <c:v>Capital Gains Tax</c:v>
                </c:pt>
                <c:pt idx="12">
                  <c:v>Tourism Tax</c:v>
                </c:pt>
                <c:pt idx="13">
                  <c:v>Environmental Levy</c:v>
                </c:pt>
                <c:pt idx="14">
                  <c:v>Motor Vehicle Registration Fees</c:v>
                </c:pt>
                <c:pt idx="15">
                  <c:v>Annual motor vehicle road user charge</c:v>
                </c:pt>
                <c:pt idx="16">
                  <c:v>VAT on transport service of goods by road</c:v>
                </c:pt>
                <c:pt idx="17">
                  <c:v>VAT on fee-based financial services</c:v>
                </c:pt>
                <c:pt idx="18">
                  <c:v>Total</c:v>
                </c:pt>
              </c:strCache>
            </c:str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3.9</c:v>
                </c:pt>
                <c:pt idx="1">
                  <c:v>0.55000000000000004</c:v>
                </c:pt>
                <c:pt idx="2">
                  <c:v>0.88</c:v>
                </c:pt>
                <c:pt idx="3">
                  <c:v>0.96</c:v>
                </c:pt>
                <c:pt idx="4">
                  <c:v>0.64</c:v>
                </c:pt>
                <c:pt idx="5">
                  <c:v>1.06</c:v>
                </c:pt>
                <c:pt idx="6">
                  <c:v>4.8600000000000003</c:v>
                </c:pt>
                <c:pt idx="7">
                  <c:v>33.1</c:v>
                </c:pt>
                <c:pt idx="8">
                  <c:v>1.76</c:v>
                </c:pt>
                <c:pt idx="9">
                  <c:v>6.76</c:v>
                </c:pt>
                <c:pt idx="10">
                  <c:v>2.57</c:v>
                </c:pt>
                <c:pt idx="11">
                  <c:v>2.0499999999999998</c:v>
                </c:pt>
                <c:pt idx="12">
                  <c:v>1.04</c:v>
                </c:pt>
                <c:pt idx="13">
                  <c:v>0.12</c:v>
                </c:pt>
                <c:pt idx="14">
                  <c:v>1.26</c:v>
                </c:pt>
                <c:pt idx="15">
                  <c:v>0.24</c:v>
                </c:pt>
                <c:pt idx="16">
                  <c:v>0.47</c:v>
                </c:pt>
                <c:pt idx="17">
                  <c:v>1.4</c:v>
                </c:pt>
                <c:pt idx="18">
                  <c:v>63.53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D6-4C2E-8F43-6C9DCB446D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Target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Sheet1!$A$2:$A$20</c:f>
              <c:strCache>
                <c:ptCount val="19"/>
                <c:pt idx="0">
                  <c:v>Excise Tax on Beer</c:v>
                </c:pt>
                <c:pt idx="1">
                  <c:v>Excise on Cigarettes</c:v>
                </c:pt>
                <c:pt idx="2">
                  <c:v>Excise Tax on Airtime</c:v>
                </c:pt>
                <c:pt idx="3">
                  <c:v>Excise on Cosmetic and beauty product</c:v>
                </c:pt>
                <c:pt idx="4">
                  <c:v>Other Policies on Excise</c:v>
                </c:pt>
                <c:pt idx="5">
                  <c:v>Vat on Telephones</c:v>
                </c:pt>
                <c:pt idx="6">
                  <c:v>Vat on ICT Equipment</c:v>
                </c:pt>
                <c:pt idx="7">
                  <c:v>Vat on Fossil Fuel</c:v>
                </c:pt>
                <c:pt idx="8">
                  <c:v>Tax on Hybrid Vehicles</c:v>
                </c:pt>
                <c:pt idx="9">
                  <c:v>Fuel levy</c:v>
                </c:pt>
                <c:pt idx="10">
                  <c:v>Strategic Reserve Levies</c:v>
                </c:pt>
                <c:pt idx="11">
                  <c:v>Capital Gains Tax</c:v>
                </c:pt>
                <c:pt idx="12">
                  <c:v>Tourism Tax</c:v>
                </c:pt>
                <c:pt idx="13">
                  <c:v>Environmental Levy</c:v>
                </c:pt>
                <c:pt idx="14">
                  <c:v>Motor Vehicle Registration Fees</c:v>
                </c:pt>
                <c:pt idx="15">
                  <c:v>Annual motor vehicle road user charge</c:v>
                </c:pt>
                <c:pt idx="16">
                  <c:v>VAT on transport service of goods by road</c:v>
                </c:pt>
                <c:pt idx="17">
                  <c:v>VAT on fee-based financial services</c:v>
                </c:pt>
                <c:pt idx="18">
                  <c:v>Total</c:v>
                </c:pt>
              </c:strCache>
            </c:strRef>
          </c:cat>
          <c:val>
            <c:numRef>
              <c:f>Sheet1!$C$2:$C$20</c:f>
              <c:numCache>
                <c:formatCode>General</c:formatCode>
                <c:ptCount val="19"/>
                <c:pt idx="0">
                  <c:v>2.9</c:v>
                </c:pt>
                <c:pt idx="1">
                  <c:v>0.56000000000000005</c:v>
                </c:pt>
                <c:pt idx="2">
                  <c:v>1.48</c:v>
                </c:pt>
                <c:pt idx="3">
                  <c:v>0.86</c:v>
                </c:pt>
                <c:pt idx="4">
                  <c:v>0.6</c:v>
                </c:pt>
                <c:pt idx="5">
                  <c:v>3.07</c:v>
                </c:pt>
                <c:pt idx="6">
                  <c:v>4.1900000000000004</c:v>
                </c:pt>
                <c:pt idx="7">
                  <c:v>24.54</c:v>
                </c:pt>
                <c:pt idx="8">
                  <c:v>5.24</c:v>
                </c:pt>
                <c:pt idx="9">
                  <c:v>5.07</c:v>
                </c:pt>
                <c:pt idx="10">
                  <c:v>1.72</c:v>
                </c:pt>
                <c:pt idx="11">
                  <c:v>0.45</c:v>
                </c:pt>
                <c:pt idx="12">
                  <c:v>1.23</c:v>
                </c:pt>
                <c:pt idx="13">
                  <c:v>0.12</c:v>
                </c:pt>
                <c:pt idx="14">
                  <c:v>0.84</c:v>
                </c:pt>
                <c:pt idx="15">
                  <c:v>0.24</c:v>
                </c:pt>
                <c:pt idx="16">
                  <c:v>4.3</c:v>
                </c:pt>
                <c:pt idx="17">
                  <c:v>2.39</c:v>
                </c:pt>
                <c:pt idx="18">
                  <c:v>60.03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D6-4C2E-8F43-6C9DCB446D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41607392"/>
        <c:axId val="1241607752"/>
      </c:barChart>
      <c:catAx>
        <c:axId val="1241607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RW"/>
          </a:p>
        </c:txPr>
        <c:crossAx val="1241607752"/>
        <c:crosses val="autoZero"/>
        <c:auto val="1"/>
        <c:lblAlgn val="ctr"/>
        <c:lblOffset val="100"/>
        <c:noMultiLvlLbl val="0"/>
      </c:catAx>
      <c:valAx>
        <c:axId val="1241607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RW"/>
          </a:p>
        </c:txPr>
        <c:crossAx val="124160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R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4F81BD">
          <a:lumMod val="20000"/>
          <a:lumOff val="80000"/>
        </a:srgbClr>
      </a:solidFill>
    </a:ln>
    <a:effectLst/>
  </c:spPr>
  <c:txPr>
    <a:bodyPr/>
    <a:lstStyle/>
    <a:p>
      <a:pPr>
        <a:defRPr/>
      </a:pPr>
      <a:endParaRPr lang="en-RW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r>
              <a:rPr lang="en-US">
                <a:solidFill>
                  <a:sysClr val="windowText" lastClr="000000"/>
                </a:solidFill>
                <a:latin typeface="Bahnschrift" panose="020B0502040204020203" pitchFamily="34" charset="0"/>
              </a:rPr>
              <a:t>July-Sep</a:t>
            </a:r>
            <a:r>
              <a:rPr lang="en-US" baseline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 2025 (Performance, ratio to target in %)</a:t>
            </a:r>
            <a:endParaRPr lang="sl-SI">
              <a:solidFill>
                <a:sysClr val="windowText" lastClr="000000"/>
              </a:solidFill>
              <a:latin typeface="Bahnschrift" panose="020B05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Bahnschrift" panose="020B0502040204020203" pitchFamily="34" charset="0"/>
              <a:ea typeface="+mn-ea"/>
              <a:cs typeface="+mn-cs"/>
            </a:defRPr>
          </a:pPr>
          <a:endParaRPr lang="sl-SI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'Sheet1 (2)'!$A$2:$A$19</c:f>
              <c:strCache>
                <c:ptCount val="18"/>
                <c:pt idx="0">
                  <c:v>Excise Tax on Beer</c:v>
                </c:pt>
                <c:pt idx="1">
                  <c:v>Excise on Cigarettes</c:v>
                </c:pt>
                <c:pt idx="2">
                  <c:v>Excise Tax on Airtime</c:v>
                </c:pt>
                <c:pt idx="3">
                  <c:v>Excise on Cosmetic and beauty product</c:v>
                </c:pt>
                <c:pt idx="4">
                  <c:v>Other Policies on Excise</c:v>
                </c:pt>
                <c:pt idx="5">
                  <c:v>Vat on Telephones</c:v>
                </c:pt>
                <c:pt idx="6">
                  <c:v>Vat on ICT Equipment</c:v>
                </c:pt>
                <c:pt idx="7">
                  <c:v>Vat on Fossil Fuel</c:v>
                </c:pt>
                <c:pt idx="8">
                  <c:v>Tax on Hybrid Vehicles</c:v>
                </c:pt>
                <c:pt idx="9">
                  <c:v>Fuel levy</c:v>
                </c:pt>
                <c:pt idx="10">
                  <c:v>Strategic Reserve Levies</c:v>
                </c:pt>
                <c:pt idx="11">
                  <c:v>Capital Gains Tax</c:v>
                </c:pt>
                <c:pt idx="12">
                  <c:v>Tourism Tax</c:v>
                </c:pt>
                <c:pt idx="13">
                  <c:v>Environmental Levy</c:v>
                </c:pt>
                <c:pt idx="14">
                  <c:v>Motor Vehicle Registration Fees</c:v>
                </c:pt>
                <c:pt idx="15">
                  <c:v>Annual motor vehicle road user charge</c:v>
                </c:pt>
                <c:pt idx="16">
                  <c:v>VAT on transport service of goods by road</c:v>
                </c:pt>
                <c:pt idx="17">
                  <c:v>VAT on fee-based financial services</c:v>
                </c:pt>
              </c:strCache>
              <c:extLst/>
            </c:strRef>
          </c:cat>
          <c:val>
            <c:numRef>
              <c:f>'Sheet1 (2)'!$D$2:$D$19</c:f>
              <c:numCache>
                <c:formatCode>0%</c:formatCode>
                <c:ptCount val="18"/>
                <c:pt idx="0">
                  <c:v>1.34</c:v>
                </c:pt>
                <c:pt idx="1">
                  <c:v>0.98</c:v>
                </c:pt>
                <c:pt idx="2">
                  <c:v>0.6</c:v>
                </c:pt>
                <c:pt idx="3">
                  <c:v>1.1200000000000001</c:v>
                </c:pt>
                <c:pt idx="4">
                  <c:v>1.07</c:v>
                </c:pt>
                <c:pt idx="5">
                  <c:v>0.35</c:v>
                </c:pt>
                <c:pt idx="6">
                  <c:v>1.1599999999999999</c:v>
                </c:pt>
                <c:pt idx="7">
                  <c:v>1.35</c:v>
                </c:pt>
                <c:pt idx="8">
                  <c:v>0.34</c:v>
                </c:pt>
                <c:pt idx="9">
                  <c:v>1.33</c:v>
                </c:pt>
                <c:pt idx="10">
                  <c:v>1.49</c:v>
                </c:pt>
                <c:pt idx="11">
                  <c:v>4.5599999999999996</c:v>
                </c:pt>
                <c:pt idx="12">
                  <c:v>0.85</c:v>
                </c:pt>
                <c:pt idx="13">
                  <c:v>1</c:v>
                </c:pt>
                <c:pt idx="14">
                  <c:v>1.5</c:v>
                </c:pt>
                <c:pt idx="15">
                  <c:v>1.02</c:v>
                </c:pt>
                <c:pt idx="16">
                  <c:v>0.1</c:v>
                </c:pt>
                <c:pt idx="17">
                  <c:v>0.59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AF92-4833-B347-F387C4A261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50139456"/>
        <c:axId val="1550140536"/>
      </c:barChart>
      <c:catAx>
        <c:axId val="15501394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RW"/>
          </a:p>
        </c:txPr>
        <c:crossAx val="1550140536"/>
        <c:crosses val="autoZero"/>
        <c:auto val="1"/>
        <c:lblAlgn val="ctr"/>
        <c:lblOffset val="100"/>
        <c:noMultiLvlLbl val="0"/>
      </c:catAx>
      <c:valAx>
        <c:axId val="1550140536"/>
        <c:scaling>
          <c:orientation val="minMax"/>
          <c:max val="4.7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RW"/>
          </a:p>
        </c:txPr>
        <c:crossAx val="1550139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accent1">
          <a:lumMod val="20000"/>
          <a:lumOff val="80000"/>
        </a:schemeClr>
      </a:solidFill>
    </a:ln>
    <a:effectLst/>
  </c:spPr>
  <c:txPr>
    <a:bodyPr/>
    <a:lstStyle/>
    <a:p>
      <a:pPr>
        <a:defRPr/>
      </a:pPr>
      <a:endParaRPr lang="en-RW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>
                <a:solidFill>
                  <a:schemeClr val="accent1"/>
                </a:solidFill>
              </a:rPr>
              <a:t>Debt Path</a:t>
            </a:r>
          </a:p>
        </c:rich>
      </c:tx>
      <c:layout>
        <c:manualLayout>
          <c:xMode val="edge"/>
          <c:yMode val="edge"/>
          <c:x val="0.41004142651906833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3574280200684258"/>
          <c:y val="2.7229909635947912E-2"/>
          <c:w val="0.83838679065722266"/>
          <c:h val="0.74029937861742789"/>
        </c:manualLayout>
      </c:layout>
      <c:lineChart>
        <c:grouping val="standard"/>
        <c:varyColors val="0"/>
        <c:ser>
          <c:idx val="1"/>
          <c:order val="0"/>
          <c:tx>
            <c:strRef>
              <c:f>'[Chart in Microsoft PowerPoint]Debt Data'!$C$1</c:f>
              <c:strCache>
                <c:ptCount val="1"/>
                <c:pt idx="0">
                  <c:v>Current Status – Nov 2025</c:v>
                </c:pt>
              </c:strCache>
            </c:strRef>
          </c:tx>
          <c:spPr>
            <a:ln w="31750">
              <a:solidFill>
                <a:srgbClr val="4F81BD"/>
              </a:solidFill>
              <a:prstDash val="solid"/>
            </a:ln>
          </c:spPr>
          <c:marker>
            <c:symbol val="none"/>
          </c:marker>
          <c:cat>
            <c:numRef>
              <c:f>'[Chart in Microsoft PowerPoint]Debt Data'!$A$2:$A$11</c:f>
              <c:numCache>
                <c:formatCode>General</c:formatCode>
                <c:ptCount val="10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  <c:pt idx="7">
                  <c:v>2031</c:v>
                </c:pt>
                <c:pt idx="8">
                  <c:v>2032</c:v>
                </c:pt>
                <c:pt idx="9">
                  <c:v>2033</c:v>
                </c:pt>
              </c:numCache>
            </c:numRef>
          </c:cat>
          <c:val>
            <c:numRef>
              <c:f>'[Chart in Microsoft PowerPoint]Debt Data'!$C$2:$C$11</c:f>
              <c:numCache>
                <c:formatCode>0.0</c:formatCode>
                <c:ptCount val="10"/>
                <c:pt idx="0">
                  <c:v>74.214043858624763</c:v>
                </c:pt>
                <c:pt idx="1">
                  <c:v>74.952989527932942</c:v>
                </c:pt>
                <c:pt idx="2">
                  <c:v>77.704733003114129</c:v>
                </c:pt>
                <c:pt idx="3">
                  <c:v>79.084001639814105</c:v>
                </c:pt>
                <c:pt idx="4">
                  <c:v>78.765595789274144</c:v>
                </c:pt>
                <c:pt idx="5">
                  <c:v>77.039746475720662</c:v>
                </c:pt>
                <c:pt idx="6">
                  <c:v>73.845540806358613</c:v>
                </c:pt>
                <c:pt idx="7">
                  <c:v>70.384764335011539</c:v>
                </c:pt>
                <c:pt idx="8">
                  <c:v>67.140609904342909</c:v>
                </c:pt>
                <c:pt idx="9">
                  <c:v>64.416663109582075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E6FA-4DFB-80CE-AAA94E279D2B}"/>
            </c:ext>
          </c:extLst>
        </c:ser>
        <c:ser>
          <c:idx val="2"/>
          <c:order val="1"/>
          <c:tx>
            <c:strRef>
              <c:f>'[Chart in Microsoft PowerPoint]Debt Data'!$E$1</c:f>
              <c:strCache>
                <c:ptCount val="1"/>
                <c:pt idx="0">
                  <c:v>Threshold</c:v>
                </c:pt>
              </c:strCache>
            </c:strRef>
          </c:tx>
          <c:spPr>
            <a:ln>
              <a:solidFill>
                <a:srgbClr val="808080"/>
              </a:solidFill>
              <a:prstDash val="sysDot"/>
            </a:ln>
          </c:spPr>
          <c:marker>
            <c:symbol val="none"/>
          </c:marker>
          <c:cat>
            <c:numRef>
              <c:f>'[Chart in Microsoft PowerPoint]Debt Data'!$A$2:$A$11</c:f>
              <c:numCache>
                <c:formatCode>General</c:formatCode>
                <c:ptCount val="10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  <c:pt idx="7">
                  <c:v>2031</c:v>
                </c:pt>
                <c:pt idx="8">
                  <c:v>2032</c:v>
                </c:pt>
                <c:pt idx="9">
                  <c:v>2033</c:v>
                </c:pt>
              </c:numCache>
            </c:numRef>
          </c:cat>
          <c:val>
            <c:numRef>
              <c:f>'[Chart in Microsoft PowerPoint]Debt Data'!$E$2:$E$11</c:f>
              <c:numCache>
                <c:formatCode>General</c:formatCode>
                <c:ptCount val="10"/>
                <c:pt idx="0">
                  <c:v>65</c:v>
                </c:pt>
                <c:pt idx="1">
                  <c:v>65</c:v>
                </c:pt>
                <c:pt idx="2">
                  <c:v>65</c:v>
                </c:pt>
                <c:pt idx="3">
                  <c:v>65</c:v>
                </c:pt>
                <c:pt idx="4">
                  <c:v>65</c:v>
                </c:pt>
                <c:pt idx="5">
                  <c:v>65</c:v>
                </c:pt>
                <c:pt idx="6">
                  <c:v>65</c:v>
                </c:pt>
                <c:pt idx="7">
                  <c:v>65</c:v>
                </c:pt>
                <c:pt idx="8">
                  <c:v>65</c:v>
                </c:pt>
                <c:pt idx="9">
                  <c:v>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FA-4DFB-80CE-AAA94E279D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00"/>
        <c:crosses val="autoZero"/>
        <c:auto val="0"/>
        <c:lblAlgn val="ctr"/>
        <c:lblOffset val="100"/>
        <c:noMultiLvlLbl val="0"/>
      </c:catAx>
      <c:valAx>
        <c:axId val="100"/>
        <c:scaling>
          <c:orientation val="minMax"/>
          <c:min val="50"/>
        </c:scaling>
        <c:delete val="0"/>
        <c:axPos val="l"/>
        <c:title>
          <c:tx>
            <c:rich>
              <a:bodyPr/>
              <a:lstStyle/>
              <a:p>
                <a:pPr>
                  <a:defRPr>
                    <a:solidFill>
                      <a:schemeClr val="accent1"/>
                    </a:solidFill>
                  </a:defRPr>
                </a:pPr>
                <a:r>
                  <a:rPr lang="en-US">
                    <a:solidFill>
                      <a:schemeClr val="accent1"/>
                    </a:solidFill>
                  </a:rPr>
                  <a:t>Debt-to-GDP Ratio (%)</a:t>
                </a:r>
              </a:p>
            </c:rich>
          </c:tx>
          <c:layout>
            <c:manualLayout>
              <c:xMode val="edge"/>
              <c:yMode val="edge"/>
              <c:x val="1.8073131759495892E-2"/>
              <c:y val="9.2162009676594339E-2"/>
            </c:manualLayout>
          </c:layout>
          <c:overlay val="0"/>
        </c:title>
        <c:numFmt formatCode="0.0" sourceLinked="1"/>
        <c:majorTickMark val="none"/>
        <c:minorTickMark val="none"/>
        <c:tickLblPos val="nextTo"/>
        <c:txPr>
          <a:bodyPr/>
          <a:lstStyle/>
          <a:p>
            <a:pPr>
              <a:defRPr lang="en-US"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9.9092592592592652E-3"/>
          <c:y val="0.80871999999999999"/>
          <c:w val="0.94411958148107256"/>
          <c:h val="0.19128000000000001"/>
        </c:manualLayout>
      </c:layout>
      <c:overlay val="0"/>
      <c:txPr>
        <a:bodyPr/>
        <a:lstStyle/>
        <a:p>
          <a:pPr>
            <a:defRPr>
              <a:solidFill>
                <a:schemeClr val="accent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>
          <a:latin typeface="Abadi" panose="020B0604020104020204" pitchFamily="34" charset="0"/>
        </a:defRPr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4523f9aca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4523f9aca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4523f9acad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E48AA321-3115-4D6D-9C1E-1FFD6600DEA0}" type="slidenum">
              <a:rPr kumimoji="0" lang="en-GB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6083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3390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574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0133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7544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5864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7811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6977f668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6977f668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46977f6685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21</a:t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de-DE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5089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5889F9BA-A941-4801-BFC0-5AE0117C3700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289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9F9BA-A941-4801-BFC0-5AE0117C37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9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24DEF-4A40-0422-3AAF-F0B6A1A2D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21FF-8078-C8B3-8A34-5462853BA2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9AE8B5-F3D5-6DCE-3D33-878FA1677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3DEB0-CBA2-4D3A-8A40-A12EA9A80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9F9BA-A941-4801-BFC0-5AE0117C37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0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C7B12-FAF6-29B1-470A-4BF0FA54A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74919-8370-DB46-6110-8D6638297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9A747E-4717-A5C8-D018-A1170534C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" dirty="0"/>
          </a:p>
          <a:p>
            <a:endParaRPr lang="en-US" sz="400" dirty="0"/>
          </a:p>
          <a:p>
            <a:endParaRPr lang="en-US" sz="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C3F95-E91A-EB3B-F459-CA0622788C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89F9BA-A941-4801-BFC0-5AE0117C37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6622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89F9BA-A941-4801-BFC0-5AE0117C37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964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24123-9968-19C3-1927-42AE74BF7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BDAD3-58A5-1AA5-E10E-15A59D0C11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D0D8D-ECDF-99D8-1DD0-761C9B4E3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D6DEE-BFA0-AEB8-F12B-BB240A4CC5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89F9BA-A941-4801-BFC0-5AE0117C37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6383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C7B12-FAF6-29B1-470A-4BF0FA54A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74919-8370-DB46-6110-8D6638297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9A747E-4717-A5C8-D018-A1170534C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" dirty="0"/>
          </a:p>
          <a:p>
            <a:endParaRPr lang="en-US" sz="400" dirty="0"/>
          </a:p>
          <a:p>
            <a:endParaRPr lang="en-US" sz="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C3F95-E91A-EB3B-F459-CA0622788C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89F9BA-A941-4801-BFC0-5AE0117C37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4233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secHead">
  <p:cSld name="SECTION_HEADER">
    <p:bg>
      <p:bgPr>
        <a:solidFill>
          <a:srgbClr val="07376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829067" y="1823925"/>
            <a:ext cx="10363200" cy="10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829067" y="4508200"/>
            <a:ext cx="10363200" cy="15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Merriweather Sans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067" y="217226"/>
            <a:ext cx="1816100" cy="148810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title" idx="2"/>
          </p:nvPr>
        </p:nvSpPr>
        <p:spPr>
          <a:xfrm>
            <a:off x="829067" y="3119325"/>
            <a:ext cx="103632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F564F-38A9-4E81-BEE8-F82F68EAC2C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229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676" y="32400"/>
            <a:ext cx="11596076" cy="5048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631" y="1431925"/>
            <a:ext cx="5666154" cy="4883150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0356" y="1431925"/>
            <a:ext cx="5668107" cy="4883150"/>
          </a:xfrm>
        </p:spPr>
        <p:txBody>
          <a:bodyPr/>
          <a:lstStyle>
            <a:lvl1pPr>
              <a:buClr>
                <a:schemeClr val="accent2"/>
              </a:buClr>
              <a:defRPr lang="en-US" sz="99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604835C-9472-4241-BCDA-E5ACDC3F3B4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0797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6C9F11-88E3-4EB9-90CE-BA3F7B623A66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89403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80A52F-9BEB-4226-BE92-9BBD62CF14A3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1676" y="32732"/>
            <a:ext cx="11955585" cy="458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116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Divider">
    <p:bg>
      <p:bgPr>
        <a:blipFill dpi="0" rotWithShape="1">
          <a:blip r:embed="rId2">
            <a:lum/>
          </a:blip>
          <a:srcRect/>
          <a:stretch>
            <a:fillRect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8"/>
          <p:cNvSpPr>
            <a:spLocks noGrp="1" noChangeArrowheads="1"/>
          </p:cNvSpPr>
          <p:nvPr>
            <p:ph type="ctrTitle"/>
          </p:nvPr>
        </p:nvSpPr>
        <p:spPr>
          <a:xfrm>
            <a:off x="453354" y="5829056"/>
            <a:ext cx="11211636" cy="690033"/>
          </a:xfrm>
          <a:prstGeom prst="rect">
            <a:avLst/>
          </a:prstGeom>
        </p:spPr>
        <p:txBody>
          <a:bodyPr lIns="0" tIns="0" rIns="0" bIns="0"/>
          <a:lstStyle>
            <a:lvl1pPr>
              <a:defRPr sz="331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" y="6069506"/>
            <a:ext cx="12192000" cy="78849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9">
              <a:solidFill>
                <a:srgbClr val="3399F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9527757" y="-1698973"/>
            <a:ext cx="4764322" cy="3883636"/>
          </a:xfrm>
          <a:prstGeom prst="rect">
            <a:avLst/>
          </a:prstGeom>
        </p:spPr>
      </p:pic>
      <p:pic>
        <p:nvPicPr>
          <p:cNvPr id="7" name="Picture 6" descr="GoR Logo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73" y="6058668"/>
            <a:ext cx="1886610" cy="78594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1" y="6069506"/>
            <a:ext cx="12191999" cy="1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11"/>
          <p:cNvSpPr txBox="1">
            <a:spLocks noChangeArrowheads="1"/>
          </p:cNvSpPr>
          <p:nvPr userDrawn="1"/>
        </p:nvSpPr>
        <p:spPr bwMode="auto">
          <a:xfrm>
            <a:off x="365567" y="6362887"/>
            <a:ext cx="394677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B6C9F11-88E3-4EB9-90CE-BA3F7B623A66}" type="slidenum">
              <a:rPr lang="en-US" altLang="en-US" sz="662" smtClean="0"/>
              <a:pPr>
                <a:defRPr/>
              </a:pPr>
              <a:t>‹#›</a:t>
            </a:fld>
            <a:endParaRPr lang="en-US" altLang="en-US" sz="662" dirty="0"/>
          </a:p>
        </p:txBody>
      </p:sp>
      <p:sp>
        <p:nvSpPr>
          <p:cNvPr id="10" name="Rectangle 11"/>
          <p:cNvSpPr txBox="1">
            <a:spLocks noChangeArrowheads="1"/>
          </p:cNvSpPr>
          <p:nvPr userDrawn="1"/>
        </p:nvSpPr>
        <p:spPr bwMode="auto">
          <a:xfrm>
            <a:off x="1452439" y="6362887"/>
            <a:ext cx="3149115" cy="42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662" dirty="0"/>
              <a:t>REPUBLIC OF RWANDA </a:t>
            </a:r>
            <a:r>
              <a:rPr lang="mr-IN" altLang="en-US" sz="662" dirty="0"/>
              <a:t>–</a:t>
            </a:r>
            <a:r>
              <a:rPr lang="en-US" altLang="en-US" sz="662" dirty="0"/>
              <a:t> INVESTOR PRESENTATION</a:t>
            </a:r>
          </a:p>
        </p:txBody>
      </p:sp>
      <p:sp>
        <p:nvSpPr>
          <p:cNvPr id="11" name="Rectangle 11"/>
          <p:cNvSpPr txBox="1">
            <a:spLocks noChangeArrowheads="1"/>
          </p:cNvSpPr>
          <p:nvPr userDrawn="1"/>
        </p:nvSpPr>
        <p:spPr bwMode="auto">
          <a:xfrm>
            <a:off x="4783625" y="6362887"/>
            <a:ext cx="3149115" cy="42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662" dirty="0"/>
              <a:t>April 2025</a:t>
            </a:r>
          </a:p>
        </p:txBody>
      </p:sp>
    </p:spTree>
    <p:extLst>
      <p:ext uri="{BB962C8B-B14F-4D97-AF65-F5344CB8AC3E}">
        <p14:creationId xmlns:p14="http://schemas.microsoft.com/office/powerpoint/2010/main" val="2656453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Divider">
    <p:bg>
      <p:bgPr>
        <a:blipFill dpi="0" rotWithShape="1">
          <a:blip r:embed="rId2">
            <a:lum/>
          </a:blip>
          <a:srcRect/>
          <a:stretch>
            <a:fillRect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1F9A62F-9369-446D-A3FC-D6AA49E3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36" y="5941677"/>
            <a:ext cx="11899238" cy="458273"/>
          </a:xfrm>
          <a:noFill/>
        </p:spPr>
        <p:txBody>
          <a:bodyPr/>
          <a:lstStyle>
            <a:lvl1pPr>
              <a:defRPr sz="331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" y="6069506"/>
            <a:ext cx="12192000" cy="78849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9">
              <a:solidFill>
                <a:srgbClr val="3399F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9527757" y="-1698973"/>
            <a:ext cx="4764322" cy="3883636"/>
          </a:xfrm>
          <a:prstGeom prst="rect">
            <a:avLst/>
          </a:prstGeom>
        </p:spPr>
      </p:pic>
      <p:pic>
        <p:nvPicPr>
          <p:cNvPr id="8" name="Picture 7" descr="GoR Logo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73" y="6058668"/>
            <a:ext cx="1886610" cy="78594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 flipH="1">
            <a:off x="1" y="6069506"/>
            <a:ext cx="12191999" cy="1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1"/>
          <p:cNvSpPr txBox="1">
            <a:spLocks noChangeArrowheads="1"/>
          </p:cNvSpPr>
          <p:nvPr userDrawn="1"/>
        </p:nvSpPr>
        <p:spPr bwMode="auto">
          <a:xfrm>
            <a:off x="365567" y="6362887"/>
            <a:ext cx="394677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B6C9F11-88E3-4EB9-90CE-BA3F7B623A66}" type="slidenum">
              <a:rPr lang="en-US" altLang="en-US" sz="662" smtClean="0"/>
              <a:pPr>
                <a:defRPr/>
              </a:pPr>
              <a:t>‹#›</a:t>
            </a:fld>
            <a:endParaRPr lang="en-US" altLang="en-US" sz="662" dirty="0"/>
          </a:p>
        </p:txBody>
      </p:sp>
      <p:sp>
        <p:nvSpPr>
          <p:cNvPr id="11" name="Rectangle 11"/>
          <p:cNvSpPr txBox="1">
            <a:spLocks noChangeArrowheads="1"/>
          </p:cNvSpPr>
          <p:nvPr userDrawn="1"/>
        </p:nvSpPr>
        <p:spPr bwMode="auto">
          <a:xfrm>
            <a:off x="1452439" y="6362887"/>
            <a:ext cx="3149115" cy="42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662" dirty="0"/>
              <a:t>REPUBLIC OF RWANDA </a:t>
            </a:r>
            <a:r>
              <a:rPr lang="mr-IN" altLang="en-US" sz="662" dirty="0"/>
              <a:t>–</a:t>
            </a:r>
            <a:r>
              <a:rPr lang="en-US" altLang="en-US" sz="662" dirty="0"/>
              <a:t> INVESTOR PRESENTATION</a:t>
            </a:r>
          </a:p>
        </p:txBody>
      </p:sp>
      <p:sp>
        <p:nvSpPr>
          <p:cNvPr id="12" name="Rectangle 11"/>
          <p:cNvSpPr txBox="1">
            <a:spLocks noChangeArrowheads="1"/>
          </p:cNvSpPr>
          <p:nvPr userDrawn="1"/>
        </p:nvSpPr>
        <p:spPr bwMode="auto">
          <a:xfrm>
            <a:off x="4783625" y="6362887"/>
            <a:ext cx="3149115" cy="42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662" dirty="0"/>
              <a:t>April 2025</a:t>
            </a:r>
          </a:p>
        </p:txBody>
      </p:sp>
    </p:spTree>
    <p:extLst>
      <p:ext uri="{BB962C8B-B14F-4D97-AF65-F5344CB8AC3E}">
        <p14:creationId xmlns:p14="http://schemas.microsoft.com/office/powerpoint/2010/main" val="240067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Divider">
    <p:bg>
      <p:bgPr>
        <a:blipFill dpi="0" rotWithShape="1">
          <a:blip r:embed="rId2">
            <a:lum/>
          </a:blip>
          <a:srcRect/>
          <a:stretch>
            <a:fillRect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A5BC2C-A41F-42B6-B5A9-E8BF043D6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36" y="5941677"/>
            <a:ext cx="11899238" cy="458273"/>
          </a:xfrm>
          <a:noFill/>
        </p:spPr>
        <p:txBody>
          <a:bodyPr/>
          <a:lstStyle>
            <a:lvl1pPr>
              <a:defRPr sz="331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6069506"/>
            <a:ext cx="12192000" cy="78849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9">
              <a:solidFill>
                <a:srgbClr val="3399F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9527757" y="-1698973"/>
            <a:ext cx="4764322" cy="3883636"/>
          </a:xfrm>
          <a:prstGeom prst="rect">
            <a:avLst/>
          </a:prstGeom>
        </p:spPr>
      </p:pic>
      <p:pic>
        <p:nvPicPr>
          <p:cNvPr id="8" name="Picture 7" descr="GoR Logo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73" y="6058668"/>
            <a:ext cx="1886610" cy="78594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 flipH="1">
            <a:off x="1" y="6069506"/>
            <a:ext cx="12191999" cy="1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1"/>
          <p:cNvSpPr txBox="1">
            <a:spLocks noChangeArrowheads="1"/>
          </p:cNvSpPr>
          <p:nvPr userDrawn="1"/>
        </p:nvSpPr>
        <p:spPr bwMode="auto">
          <a:xfrm>
            <a:off x="365567" y="6362887"/>
            <a:ext cx="394677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B6C9F11-88E3-4EB9-90CE-BA3F7B623A66}" type="slidenum">
              <a:rPr lang="en-US" altLang="en-US" sz="662" smtClean="0"/>
              <a:pPr>
                <a:defRPr/>
              </a:pPr>
              <a:t>‹#›</a:t>
            </a:fld>
            <a:endParaRPr lang="en-US" altLang="en-US" sz="662" dirty="0"/>
          </a:p>
        </p:txBody>
      </p:sp>
      <p:sp>
        <p:nvSpPr>
          <p:cNvPr id="11" name="Rectangle 11"/>
          <p:cNvSpPr txBox="1">
            <a:spLocks noChangeArrowheads="1"/>
          </p:cNvSpPr>
          <p:nvPr userDrawn="1"/>
        </p:nvSpPr>
        <p:spPr bwMode="auto">
          <a:xfrm>
            <a:off x="1452439" y="6362887"/>
            <a:ext cx="3149115" cy="42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662" dirty="0"/>
              <a:t>REPUBLIC OF RWANDA </a:t>
            </a:r>
            <a:r>
              <a:rPr lang="mr-IN" altLang="en-US" sz="662" dirty="0"/>
              <a:t>–</a:t>
            </a:r>
            <a:r>
              <a:rPr lang="en-US" altLang="en-US" sz="662" dirty="0"/>
              <a:t> INVESTOR PRESENTATION</a:t>
            </a:r>
          </a:p>
        </p:txBody>
      </p:sp>
      <p:sp>
        <p:nvSpPr>
          <p:cNvPr id="12" name="Rectangle 11"/>
          <p:cNvSpPr txBox="1">
            <a:spLocks noChangeArrowheads="1"/>
          </p:cNvSpPr>
          <p:nvPr userDrawn="1"/>
        </p:nvSpPr>
        <p:spPr bwMode="auto">
          <a:xfrm>
            <a:off x="4783625" y="6362887"/>
            <a:ext cx="3149115" cy="42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662" dirty="0"/>
              <a:t>April 2025</a:t>
            </a:r>
          </a:p>
        </p:txBody>
      </p:sp>
    </p:spTree>
    <p:extLst>
      <p:ext uri="{BB962C8B-B14F-4D97-AF65-F5344CB8AC3E}">
        <p14:creationId xmlns:p14="http://schemas.microsoft.com/office/powerpoint/2010/main" val="1817169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Divider">
    <p:bg>
      <p:bgPr>
        <a:blipFill dpi="0" rotWithShape="1">
          <a:blip r:embed="rId2">
            <a:lum/>
          </a:blip>
          <a:srcRect/>
          <a:stretch>
            <a:fillRect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ECBB75-A06D-471E-AF81-645AA33F2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36" y="5941677"/>
            <a:ext cx="11899238" cy="458273"/>
          </a:xfrm>
          <a:noFill/>
        </p:spPr>
        <p:txBody>
          <a:bodyPr/>
          <a:lstStyle>
            <a:lvl1pPr>
              <a:defRPr sz="331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6069506"/>
            <a:ext cx="12192000" cy="78849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9">
              <a:solidFill>
                <a:srgbClr val="3399F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9527757" y="-1698973"/>
            <a:ext cx="4764322" cy="3883636"/>
          </a:xfrm>
          <a:prstGeom prst="rect">
            <a:avLst/>
          </a:prstGeom>
        </p:spPr>
      </p:pic>
      <p:pic>
        <p:nvPicPr>
          <p:cNvPr id="8" name="Picture 7" descr="GoR Logo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73" y="6058668"/>
            <a:ext cx="1886610" cy="78594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 flipH="1">
            <a:off x="1" y="6069506"/>
            <a:ext cx="12191999" cy="1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1"/>
          <p:cNvSpPr txBox="1">
            <a:spLocks noChangeArrowheads="1"/>
          </p:cNvSpPr>
          <p:nvPr userDrawn="1"/>
        </p:nvSpPr>
        <p:spPr bwMode="auto">
          <a:xfrm>
            <a:off x="365567" y="6362887"/>
            <a:ext cx="394677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B6C9F11-88E3-4EB9-90CE-BA3F7B623A66}" type="slidenum">
              <a:rPr lang="en-US" altLang="en-US" sz="662" smtClean="0"/>
              <a:pPr>
                <a:defRPr/>
              </a:pPr>
              <a:t>‹#›</a:t>
            </a:fld>
            <a:endParaRPr lang="en-US" altLang="en-US" sz="662" dirty="0"/>
          </a:p>
        </p:txBody>
      </p:sp>
      <p:sp>
        <p:nvSpPr>
          <p:cNvPr id="11" name="Rectangle 11"/>
          <p:cNvSpPr txBox="1">
            <a:spLocks noChangeArrowheads="1"/>
          </p:cNvSpPr>
          <p:nvPr userDrawn="1"/>
        </p:nvSpPr>
        <p:spPr bwMode="auto">
          <a:xfrm>
            <a:off x="1452439" y="6362887"/>
            <a:ext cx="3149115" cy="42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662" dirty="0"/>
              <a:t>REPUBLIC OF RWANDA </a:t>
            </a:r>
            <a:r>
              <a:rPr lang="mr-IN" altLang="en-US" sz="662" dirty="0"/>
              <a:t>–</a:t>
            </a:r>
            <a:r>
              <a:rPr lang="en-US" altLang="en-US" sz="662" dirty="0"/>
              <a:t> INVESTOR PRESENTATION</a:t>
            </a:r>
          </a:p>
        </p:txBody>
      </p:sp>
      <p:sp>
        <p:nvSpPr>
          <p:cNvPr id="12" name="Rectangle 11"/>
          <p:cNvSpPr txBox="1">
            <a:spLocks noChangeArrowheads="1"/>
          </p:cNvSpPr>
          <p:nvPr userDrawn="1"/>
        </p:nvSpPr>
        <p:spPr bwMode="auto">
          <a:xfrm>
            <a:off x="4783625" y="6362887"/>
            <a:ext cx="3149115" cy="42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662" dirty="0"/>
              <a:t>April 2025</a:t>
            </a:r>
          </a:p>
        </p:txBody>
      </p:sp>
    </p:spTree>
    <p:extLst>
      <p:ext uri="{BB962C8B-B14F-4D97-AF65-F5344CB8AC3E}">
        <p14:creationId xmlns:p14="http://schemas.microsoft.com/office/powerpoint/2010/main" val="20497049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Divider">
    <p:bg>
      <p:bgPr>
        <a:blipFill dpi="0" rotWithShape="1">
          <a:blip r:embed="rId2">
            <a:lum/>
          </a:blip>
          <a:srcRect/>
          <a:stretch>
            <a:fillRect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2987E6-8A0E-494C-A601-90539D43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36" y="5941677"/>
            <a:ext cx="11899238" cy="458273"/>
          </a:xfrm>
          <a:noFill/>
        </p:spPr>
        <p:txBody>
          <a:bodyPr/>
          <a:lstStyle>
            <a:lvl1pPr>
              <a:defRPr sz="331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6069506"/>
            <a:ext cx="12192000" cy="78849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9">
              <a:solidFill>
                <a:srgbClr val="3399F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9527757" y="-1698973"/>
            <a:ext cx="4764322" cy="3883636"/>
          </a:xfrm>
          <a:prstGeom prst="rect">
            <a:avLst/>
          </a:prstGeom>
        </p:spPr>
      </p:pic>
      <p:pic>
        <p:nvPicPr>
          <p:cNvPr id="8" name="Picture 7" descr="GoR Logo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73" y="6058668"/>
            <a:ext cx="1886610" cy="78594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 flipH="1">
            <a:off x="1" y="6069506"/>
            <a:ext cx="12191999" cy="1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1"/>
          <p:cNvSpPr txBox="1">
            <a:spLocks noChangeArrowheads="1"/>
          </p:cNvSpPr>
          <p:nvPr userDrawn="1"/>
        </p:nvSpPr>
        <p:spPr bwMode="auto">
          <a:xfrm>
            <a:off x="365567" y="6362887"/>
            <a:ext cx="394677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B6C9F11-88E3-4EB9-90CE-BA3F7B623A66}" type="slidenum">
              <a:rPr lang="en-US" altLang="en-US" sz="662" smtClean="0"/>
              <a:pPr>
                <a:defRPr/>
              </a:pPr>
              <a:t>‹#›</a:t>
            </a:fld>
            <a:endParaRPr lang="en-US" altLang="en-US" sz="662" dirty="0"/>
          </a:p>
        </p:txBody>
      </p:sp>
      <p:sp>
        <p:nvSpPr>
          <p:cNvPr id="11" name="Rectangle 11"/>
          <p:cNvSpPr txBox="1">
            <a:spLocks noChangeArrowheads="1"/>
          </p:cNvSpPr>
          <p:nvPr userDrawn="1"/>
        </p:nvSpPr>
        <p:spPr bwMode="auto">
          <a:xfrm>
            <a:off x="1452439" y="6362887"/>
            <a:ext cx="3149115" cy="42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662" dirty="0"/>
              <a:t>REPUBLIC OF RWANDA </a:t>
            </a:r>
            <a:r>
              <a:rPr lang="mr-IN" altLang="en-US" sz="662" dirty="0"/>
              <a:t>–</a:t>
            </a:r>
            <a:r>
              <a:rPr lang="en-US" altLang="en-US" sz="662" dirty="0"/>
              <a:t> INVESTOR PRESENTATION</a:t>
            </a:r>
          </a:p>
        </p:txBody>
      </p:sp>
      <p:sp>
        <p:nvSpPr>
          <p:cNvPr id="12" name="Rectangle 11"/>
          <p:cNvSpPr txBox="1">
            <a:spLocks noChangeArrowheads="1"/>
          </p:cNvSpPr>
          <p:nvPr userDrawn="1"/>
        </p:nvSpPr>
        <p:spPr bwMode="auto">
          <a:xfrm>
            <a:off x="4783625" y="6362887"/>
            <a:ext cx="3149115" cy="42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662" dirty="0"/>
              <a:t>April 2025</a:t>
            </a:r>
          </a:p>
        </p:txBody>
      </p:sp>
    </p:spTree>
    <p:extLst>
      <p:ext uri="{BB962C8B-B14F-4D97-AF65-F5344CB8AC3E}">
        <p14:creationId xmlns:p14="http://schemas.microsoft.com/office/powerpoint/2010/main" val="994466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Divider">
    <p:bg>
      <p:bgPr>
        <a:blipFill dpi="0" rotWithShape="1">
          <a:blip r:embed="rId2">
            <a:lum/>
          </a:blip>
          <a:srcRect/>
          <a:stretch>
            <a:fillRect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63609B-AB41-4D1F-BA0E-65B3CAEB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36" y="5941677"/>
            <a:ext cx="11899238" cy="458273"/>
          </a:xfrm>
          <a:noFill/>
        </p:spPr>
        <p:txBody>
          <a:bodyPr/>
          <a:lstStyle>
            <a:lvl1pPr>
              <a:defRPr sz="331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6069506"/>
            <a:ext cx="12192000" cy="78849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9">
              <a:solidFill>
                <a:srgbClr val="3399F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9527757" y="-1698973"/>
            <a:ext cx="4764322" cy="3883636"/>
          </a:xfrm>
          <a:prstGeom prst="rect">
            <a:avLst/>
          </a:prstGeom>
        </p:spPr>
      </p:pic>
      <p:pic>
        <p:nvPicPr>
          <p:cNvPr id="8" name="Picture 7" descr="GoR Logo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73" y="6058668"/>
            <a:ext cx="1886610" cy="78594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 flipH="1">
            <a:off x="1" y="6069506"/>
            <a:ext cx="12191999" cy="1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1"/>
          <p:cNvSpPr txBox="1">
            <a:spLocks noChangeArrowheads="1"/>
          </p:cNvSpPr>
          <p:nvPr userDrawn="1"/>
        </p:nvSpPr>
        <p:spPr bwMode="auto">
          <a:xfrm>
            <a:off x="365567" y="6362887"/>
            <a:ext cx="394677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B6C9F11-88E3-4EB9-90CE-BA3F7B623A66}" type="slidenum">
              <a:rPr lang="en-US" altLang="en-US" sz="662" smtClean="0"/>
              <a:pPr>
                <a:defRPr/>
              </a:pPr>
              <a:t>‹#›</a:t>
            </a:fld>
            <a:endParaRPr lang="en-US" altLang="en-US" sz="662" dirty="0"/>
          </a:p>
        </p:txBody>
      </p:sp>
      <p:sp>
        <p:nvSpPr>
          <p:cNvPr id="11" name="Rectangle 11"/>
          <p:cNvSpPr txBox="1">
            <a:spLocks noChangeArrowheads="1"/>
          </p:cNvSpPr>
          <p:nvPr userDrawn="1"/>
        </p:nvSpPr>
        <p:spPr bwMode="auto">
          <a:xfrm>
            <a:off x="1452439" y="6362887"/>
            <a:ext cx="3149115" cy="42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662" dirty="0"/>
              <a:t>REPUBLIC OF RWANDA </a:t>
            </a:r>
            <a:r>
              <a:rPr lang="mr-IN" altLang="en-US" sz="662" dirty="0"/>
              <a:t>–</a:t>
            </a:r>
            <a:r>
              <a:rPr lang="en-US" altLang="en-US" sz="662" dirty="0"/>
              <a:t> INVESTOR PRESENTATION</a:t>
            </a:r>
          </a:p>
        </p:txBody>
      </p:sp>
      <p:sp>
        <p:nvSpPr>
          <p:cNvPr id="12" name="Rectangle 11"/>
          <p:cNvSpPr txBox="1">
            <a:spLocks noChangeArrowheads="1"/>
          </p:cNvSpPr>
          <p:nvPr userDrawn="1"/>
        </p:nvSpPr>
        <p:spPr bwMode="auto">
          <a:xfrm>
            <a:off x="4783625" y="6362887"/>
            <a:ext cx="3149115" cy="42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662" dirty="0"/>
              <a:t>April 2025</a:t>
            </a:r>
          </a:p>
        </p:txBody>
      </p:sp>
    </p:spTree>
    <p:extLst>
      <p:ext uri="{BB962C8B-B14F-4D97-AF65-F5344CB8AC3E}">
        <p14:creationId xmlns:p14="http://schemas.microsoft.com/office/powerpoint/2010/main" val="3820921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Final Slide">
    <p:bg>
      <p:bgPr>
        <a:solidFill>
          <a:srgbClr val="073763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Divider">
    <p:bg>
      <p:bgPr>
        <a:blipFill dpi="0" rotWithShape="1">
          <a:blip r:embed="rId2">
            <a:lum/>
          </a:blip>
          <a:srcRect/>
          <a:stretch>
            <a:fillRect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63609B-AB41-4D1F-BA0E-65B3CAEB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36" y="5941677"/>
            <a:ext cx="11899238" cy="458273"/>
          </a:xfrm>
          <a:noFill/>
        </p:spPr>
        <p:txBody>
          <a:bodyPr/>
          <a:lstStyle>
            <a:lvl1pPr>
              <a:defRPr sz="331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6069506"/>
            <a:ext cx="12192000" cy="78849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9">
              <a:solidFill>
                <a:srgbClr val="3399F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9527757" y="-1698973"/>
            <a:ext cx="4764322" cy="3883636"/>
          </a:xfrm>
          <a:prstGeom prst="rect">
            <a:avLst/>
          </a:prstGeom>
        </p:spPr>
      </p:pic>
      <p:pic>
        <p:nvPicPr>
          <p:cNvPr id="8" name="Picture 7" descr="GoR Logo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73" y="6058668"/>
            <a:ext cx="1886610" cy="78594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 flipH="1">
            <a:off x="1" y="6069506"/>
            <a:ext cx="12191999" cy="1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1"/>
          <p:cNvSpPr txBox="1">
            <a:spLocks noChangeArrowheads="1"/>
          </p:cNvSpPr>
          <p:nvPr userDrawn="1"/>
        </p:nvSpPr>
        <p:spPr bwMode="auto">
          <a:xfrm>
            <a:off x="365567" y="6362887"/>
            <a:ext cx="394677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B6C9F11-88E3-4EB9-90CE-BA3F7B623A66}" type="slidenum">
              <a:rPr lang="en-US" altLang="en-US" sz="662" smtClean="0"/>
              <a:pPr>
                <a:defRPr/>
              </a:pPr>
              <a:t>‹#›</a:t>
            </a:fld>
            <a:endParaRPr lang="en-US" altLang="en-US" sz="662" dirty="0"/>
          </a:p>
        </p:txBody>
      </p:sp>
      <p:sp>
        <p:nvSpPr>
          <p:cNvPr id="11" name="Rectangle 11"/>
          <p:cNvSpPr txBox="1">
            <a:spLocks noChangeArrowheads="1"/>
          </p:cNvSpPr>
          <p:nvPr userDrawn="1"/>
        </p:nvSpPr>
        <p:spPr bwMode="auto">
          <a:xfrm>
            <a:off x="1452439" y="6362887"/>
            <a:ext cx="3149115" cy="42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662" dirty="0"/>
              <a:t>REPUBLIC OF RWANDA </a:t>
            </a:r>
            <a:r>
              <a:rPr lang="mr-IN" altLang="en-US" sz="662" dirty="0"/>
              <a:t>–</a:t>
            </a:r>
            <a:r>
              <a:rPr lang="en-US" altLang="en-US" sz="662" dirty="0"/>
              <a:t> INVESTOR PRESENTATION</a:t>
            </a:r>
          </a:p>
        </p:txBody>
      </p:sp>
      <p:sp>
        <p:nvSpPr>
          <p:cNvPr id="12" name="Rectangle 11"/>
          <p:cNvSpPr txBox="1">
            <a:spLocks noChangeArrowheads="1"/>
          </p:cNvSpPr>
          <p:nvPr userDrawn="1"/>
        </p:nvSpPr>
        <p:spPr bwMode="auto">
          <a:xfrm>
            <a:off x="4783625" y="6362887"/>
            <a:ext cx="3149115" cy="42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662" dirty="0"/>
              <a:t>April 2025</a:t>
            </a:r>
          </a:p>
        </p:txBody>
      </p:sp>
    </p:spTree>
    <p:extLst>
      <p:ext uri="{BB962C8B-B14F-4D97-AF65-F5344CB8AC3E}">
        <p14:creationId xmlns:p14="http://schemas.microsoft.com/office/powerpoint/2010/main" val="30496371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Appendix">
    <p:bg>
      <p:bgPr>
        <a:blipFill dpi="0" rotWithShape="1">
          <a:blip r:embed="rId2">
            <a:lum/>
          </a:blip>
          <a:srcRect/>
          <a:stretch>
            <a:fillRect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63609B-AB41-4D1F-BA0E-65B3CAEB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36" y="5941677"/>
            <a:ext cx="11899238" cy="458273"/>
          </a:xfrm>
          <a:noFill/>
        </p:spPr>
        <p:txBody>
          <a:bodyPr/>
          <a:lstStyle>
            <a:lvl1pPr>
              <a:defRPr sz="331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6069506"/>
            <a:ext cx="12192000" cy="78849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9">
              <a:solidFill>
                <a:srgbClr val="3399F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9527757" y="-1698973"/>
            <a:ext cx="4764322" cy="3883636"/>
          </a:xfrm>
          <a:prstGeom prst="rect">
            <a:avLst/>
          </a:prstGeom>
        </p:spPr>
      </p:pic>
      <p:pic>
        <p:nvPicPr>
          <p:cNvPr id="8" name="Picture 7" descr="GoR Logo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73" y="6058668"/>
            <a:ext cx="1886610" cy="785942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 flipH="1">
            <a:off x="1" y="6069506"/>
            <a:ext cx="12191999" cy="1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1"/>
          <p:cNvSpPr txBox="1">
            <a:spLocks noChangeArrowheads="1"/>
          </p:cNvSpPr>
          <p:nvPr userDrawn="1"/>
        </p:nvSpPr>
        <p:spPr bwMode="auto">
          <a:xfrm>
            <a:off x="365567" y="6362887"/>
            <a:ext cx="394677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B6C9F11-88E3-4EB9-90CE-BA3F7B623A66}" type="slidenum">
              <a:rPr lang="en-US" altLang="en-US" sz="662" smtClean="0"/>
              <a:pPr>
                <a:defRPr/>
              </a:pPr>
              <a:t>‹#›</a:t>
            </a:fld>
            <a:endParaRPr lang="en-US" altLang="en-US" sz="662" dirty="0"/>
          </a:p>
        </p:txBody>
      </p:sp>
      <p:sp>
        <p:nvSpPr>
          <p:cNvPr id="11" name="Rectangle 11"/>
          <p:cNvSpPr txBox="1">
            <a:spLocks noChangeArrowheads="1"/>
          </p:cNvSpPr>
          <p:nvPr userDrawn="1"/>
        </p:nvSpPr>
        <p:spPr bwMode="auto">
          <a:xfrm>
            <a:off x="1452439" y="6362887"/>
            <a:ext cx="3149115" cy="42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662" dirty="0"/>
              <a:t>REPUBLIC OF RWANDA </a:t>
            </a:r>
            <a:r>
              <a:rPr lang="mr-IN" altLang="en-US" sz="662" dirty="0"/>
              <a:t>–</a:t>
            </a:r>
            <a:r>
              <a:rPr lang="en-US" altLang="en-US" sz="662" dirty="0"/>
              <a:t> INVESTOR PRESENTATION</a:t>
            </a:r>
          </a:p>
        </p:txBody>
      </p:sp>
      <p:sp>
        <p:nvSpPr>
          <p:cNvPr id="12" name="Rectangle 11"/>
          <p:cNvSpPr txBox="1">
            <a:spLocks noChangeArrowheads="1"/>
          </p:cNvSpPr>
          <p:nvPr userDrawn="1"/>
        </p:nvSpPr>
        <p:spPr bwMode="auto">
          <a:xfrm>
            <a:off x="4783625" y="6362887"/>
            <a:ext cx="3149115" cy="42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662" dirty="0"/>
              <a:t>April 2025</a:t>
            </a:r>
          </a:p>
        </p:txBody>
      </p:sp>
    </p:spTree>
    <p:extLst>
      <p:ext uri="{BB962C8B-B14F-4D97-AF65-F5344CB8AC3E}">
        <p14:creationId xmlns:p14="http://schemas.microsoft.com/office/powerpoint/2010/main" val="2153626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069" y="1547854"/>
            <a:ext cx="11209866" cy="4375347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9165" indent="-189165" algn="l">
              <a:buClr>
                <a:srgbClr val="97999B"/>
              </a:buClr>
              <a:buSzPct val="100000"/>
              <a:buFont typeface="Symbol"/>
              <a:buChar char="·"/>
              <a:defRPr lang="en-US" b="0" dirty="0" smtClean="0">
                <a:solidFill>
                  <a:srgbClr val="53565A"/>
                </a:solidFill>
              </a:defRPr>
            </a:lvl1pPr>
            <a:lvl2pPr marL="378330" indent="-189165" algn="l">
              <a:buClr>
                <a:srgbClr val="97999B"/>
              </a:buClr>
              <a:buSzPct val="100000"/>
              <a:buFont typeface="Arial"/>
              <a:buChar char="–"/>
              <a:defRPr lang="en-US" b="0" dirty="0" smtClean="0">
                <a:solidFill>
                  <a:srgbClr val="53565A"/>
                </a:solidFill>
              </a:defRPr>
            </a:lvl2pPr>
            <a:lvl3pPr marL="567495" indent="-189165" algn="l">
              <a:buClr>
                <a:srgbClr val="97999B"/>
              </a:buClr>
              <a:buSzPct val="100000"/>
              <a:buFont typeface="Wingdings" panose="05000000000000000000" pitchFamily="2" charset="2"/>
              <a:buChar char="§"/>
              <a:defRPr lang="en-US" b="0" dirty="0" smtClean="0">
                <a:solidFill>
                  <a:srgbClr val="53565A"/>
                </a:solidFill>
              </a:defRPr>
            </a:lvl3pPr>
            <a:lvl4pPr marL="756659" indent="-189165" algn="l">
              <a:buClr>
                <a:srgbClr val="97999B"/>
              </a:buClr>
              <a:buSzPct val="100000"/>
              <a:buFont typeface="Arial" panose="020B0604020202020204" pitchFamily="34" charset="0"/>
              <a:buChar char="○"/>
              <a:defRPr lang="en-US" b="0" dirty="0" smtClean="0">
                <a:solidFill>
                  <a:srgbClr val="53565A"/>
                </a:solidFill>
              </a:defRPr>
            </a:lvl4pPr>
            <a:lvl5pPr marL="945824" indent="-189165" algn="l">
              <a:buClr>
                <a:srgbClr val="97999B"/>
              </a:buClr>
              <a:buSzPct val="100000"/>
              <a:buFont typeface="Symbol"/>
              <a:buChar char="·"/>
              <a:defRPr lang="en-US" b="0" baseline="0" dirty="0">
                <a:solidFill>
                  <a:srgbClr val="53565A"/>
                </a:solidFill>
              </a:defRPr>
            </a:lvl5pPr>
            <a:lvl6pPr marL="1134989" indent="-189165" algn="l">
              <a:buClr>
                <a:srgbClr val="97999B"/>
              </a:buClr>
              <a:buSzPct val="100000"/>
              <a:buFont typeface="Arial"/>
              <a:buChar char="–"/>
              <a:defRPr b="0">
                <a:solidFill>
                  <a:srgbClr val="53565A"/>
                </a:solidFill>
              </a:defRPr>
            </a:lvl6pPr>
            <a:lvl7pPr marL="1324154" indent="-189165" algn="l">
              <a:buClr>
                <a:srgbClr val="97999B"/>
              </a:buClr>
              <a:buSzPct val="100000"/>
              <a:buFont typeface="Wingdings" panose="05000000000000000000" pitchFamily="2" charset="2"/>
              <a:buChar char="§"/>
              <a:defRPr b="0">
                <a:solidFill>
                  <a:srgbClr val="53565A"/>
                </a:solidFill>
              </a:defRPr>
            </a:lvl7pPr>
            <a:lvl8pPr marL="1513320" indent="-189165" algn="l">
              <a:buClr>
                <a:srgbClr val="97999B"/>
              </a:buClr>
              <a:buSzPct val="100000"/>
              <a:buFont typeface="Arial" panose="020B0604020202020204" pitchFamily="34" charset="0"/>
              <a:buChar char="○"/>
              <a:defRPr b="0">
                <a:solidFill>
                  <a:srgbClr val="53565A"/>
                </a:solidFill>
              </a:defRPr>
            </a:lvl8pPr>
            <a:lvl9pPr marL="1702485" indent="-189165" algn="l">
              <a:buClr>
                <a:srgbClr val="97999B"/>
              </a:buClr>
              <a:buSzPct val="100000"/>
              <a:buFont typeface="Symbol"/>
              <a:buChar char="·"/>
              <a:defRPr b="0">
                <a:solidFill>
                  <a:srgbClr val="53565A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246C66-677D-499E-AF64-04421B0FE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1893149" y="207433"/>
            <a:ext cx="11209865" cy="571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85">
            <a:extLst>
              <a:ext uri="{FF2B5EF4-FFF2-40B4-BE49-F238E27FC236}">
                <a16:creationId xmlns:a16="http://schemas.microsoft.com/office/drawing/2014/main" id="{CE57E99C-B8B7-43D2-980C-8BABF8E4316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480487" y="6435396"/>
            <a:ext cx="461433" cy="366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993" b="0" i="0" smtClean="0">
                <a:solidFill>
                  <a:schemeClr val="accent4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</a:lstStyle>
          <a:p>
            <a:pPr>
              <a:defRPr/>
            </a:pPr>
            <a:fld id="{5C6D668D-E824-9349-9624-ABE028BE5F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87">
            <a:extLst>
              <a:ext uri="{FF2B5EF4-FFF2-40B4-BE49-F238E27FC236}">
                <a16:creationId xmlns:a16="http://schemas.microsoft.com/office/drawing/2014/main" id="{00AE94D2-7619-40B7-A9AA-0DDD570FD75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950382" y="6436085"/>
            <a:ext cx="1422400" cy="36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993" smtClean="0">
                <a:solidFill>
                  <a:schemeClr val="accent4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2">
            <a:extLst>
              <a:ext uri="{FF2B5EF4-FFF2-40B4-BE49-F238E27FC236}">
                <a16:creationId xmlns:a16="http://schemas.microsoft.com/office/drawing/2014/main" id="{414A6B3C-AF26-4628-87F3-22CE5426813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2927348" y="6436085"/>
            <a:ext cx="5427133" cy="36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993">
                <a:solidFill>
                  <a:schemeClr val="accent4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77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1066" y="1512972"/>
            <a:ext cx="5401735" cy="456000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9165" indent="-189165" algn="l">
              <a:buClr>
                <a:srgbClr val="97999B"/>
              </a:buClr>
              <a:buSzPct val="100000"/>
              <a:buFont typeface="Symbol"/>
              <a:buChar char="·"/>
              <a:defRPr lang="en-US" b="0" dirty="0" smtClean="0">
                <a:solidFill>
                  <a:srgbClr val="53565A"/>
                </a:solidFill>
              </a:defRPr>
            </a:lvl1pPr>
            <a:lvl2pPr marL="378330" indent="-189165" algn="l">
              <a:buClr>
                <a:srgbClr val="97999B"/>
              </a:buClr>
              <a:buSzPct val="100000"/>
              <a:buFont typeface="Arial"/>
              <a:buChar char="–"/>
              <a:defRPr lang="en-US" b="0" dirty="0" smtClean="0">
                <a:solidFill>
                  <a:srgbClr val="53565A"/>
                </a:solidFill>
              </a:defRPr>
            </a:lvl2pPr>
            <a:lvl3pPr marL="567495" indent="-189165" algn="l">
              <a:buClr>
                <a:srgbClr val="97999B"/>
              </a:buClr>
              <a:buSzPct val="100000"/>
              <a:buFont typeface="Wingdings" panose="05000000000000000000" pitchFamily="2" charset="2"/>
              <a:buChar char="§"/>
              <a:defRPr lang="en-US" b="0" dirty="0" smtClean="0">
                <a:solidFill>
                  <a:srgbClr val="53565A"/>
                </a:solidFill>
              </a:defRPr>
            </a:lvl3pPr>
            <a:lvl4pPr marL="756659" indent="-189165" algn="l">
              <a:buClr>
                <a:srgbClr val="97999B"/>
              </a:buClr>
              <a:buSzPct val="100000"/>
              <a:buFont typeface="Arial" panose="020B0604020202020204" pitchFamily="34" charset="0"/>
              <a:buChar char="○"/>
              <a:defRPr lang="en-US" b="0" dirty="0" smtClean="0">
                <a:solidFill>
                  <a:srgbClr val="53565A"/>
                </a:solidFill>
              </a:defRPr>
            </a:lvl4pPr>
            <a:lvl5pPr marL="945824" indent="-189165" algn="l">
              <a:buClr>
                <a:srgbClr val="97999B"/>
              </a:buClr>
              <a:buSzPct val="100000"/>
              <a:buFont typeface="Symbol"/>
              <a:buChar char="·"/>
              <a:defRPr lang="en-US" b="0" dirty="0">
                <a:solidFill>
                  <a:srgbClr val="53565A"/>
                </a:solidFill>
              </a:defRPr>
            </a:lvl5pPr>
            <a:lvl6pPr marL="1134989" indent="-189165" algn="l">
              <a:buClr>
                <a:srgbClr val="97999B"/>
              </a:buClr>
              <a:buSzPct val="100000"/>
              <a:buFont typeface="Arial"/>
              <a:buChar char="–"/>
              <a:defRPr b="0">
                <a:solidFill>
                  <a:srgbClr val="53565A"/>
                </a:solidFill>
              </a:defRPr>
            </a:lvl6pPr>
            <a:lvl7pPr marL="1324154" indent="-189165" algn="l">
              <a:buClr>
                <a:srgbClr val="97999B"/>
              </a:buClr>
              <a:buSzPct val="100000"/>
              <a:buFont typeface="Wingdings" panose="05000000000000000000" pitchFamily="2" charset="2"/>
              <a:buChar char="§"/>
              <a:defRPr b="0">
                <a:solidFill>
                  <a:srgbClr val="53565A"/>
                </a:solidFill>
              </a:defRPr>
            </a:lvl7pPr>
            <a:lvl8pPr marL="1513320" indent="-189165" algn="l">
              <a:buClr>
                <a:srgbClr val="97999B"/>
              </a:buClr>
              <a:buSzPct val="100000"/>
              <a:buFont typeface="Arial" panose="020B0604020202020204" pitchFamily="34" charset="0"/>
              <a:buChar char="○"/>
              <a:defRPr b="0">
                <a:solidFill>
                  <a:srgbClr val="53565A"/>
                </a:solidFill>
              </a:defRPr>
            </a:lvl8pPr>
            <a:lvl9pPr marL="1702485" indent="-189165" algn="l">
              <a:buClr>
                <a:srgbClr val="97999B"/>
              </a:buClr>
              <a:buSzPct val="100000"/>
              <a:buFont typeface="Symbol"/>
              <a:buChar char="·"/>
              <a:defRPr b="0">
                <a:solidFill>
                  <a:srgbClr val="53565A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3" y="1512972"/>
            <a:ext cx="5401734" cy="456000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9165" indent="-189165" algn="l">
              <a:buClr>
                <a:srgbClr val="97999B"/>
              </a:buClr>
              <a:buSzPct val="100000"/>
              <a:buFont typeface="Symbol"/>
              <a:buChar char="·"/>
              <a:defRPr lang="en-US" b="0" smtClean="0">
                <a:solidFill>
                  <a:srgbClr val="53565A"/>
                </a:solidFill>
              </a:defRPr>
            </a:lvl1pPr>
            <a:lvl2pPr marL="378330" indent="-189165" algn="l">
              <a:buClr>
                <a:srgbClr val="97999B"/>
              </a:buClr>
              <a:buSzPct val="100000"/>
              <a:buFont typeface="Arial"/>
              <a:buChar char="–"/>
              <a:defRPr lang="en-US" b="0" smtClean="0">
                <a:solidFill>
                  <a:srgbClr val="53565A"/>
                </a:solidFill>
              </a:defRPr>
            </a:lvl2pPr>
            <a:lvl3pPr marL="567495" indent="-189165" algn="l">
              <a:buClr>
                <a:srgbClr val="97999B"/>
              </a:buClr>
              <a:buSzPct val="100000"/>
              <a:buFont typeface="Wingdings" panose="05000000000000000000" pitchFamily="2" charset="2"/>
              <a:buChar char="§"/>
              <a:defRPr lang="en-US" b="0" smtClean="0">
                <a:solidFill>
                  <a:srgbClr val="53565A"/>
                </a:solidFill>
              </a:defRPr>
            </a:lvl3pPr>
            <a:lvl4pPr marL="756659" indent="-189165" algn="l">
              <a:buClr>
                <a:srgbClr val="97999B"/>
              </a:buClr>
              <a:buSzPct val="100000"/>
              <a:buFont typeface="Arial" panose="020B0604020202020204" pitchFamily="34" charset="0"/>
              <a:buChar char="○"/>
              <a:defRPr lang="en-US" b="0" smtClean="0">
                <a:solidFill>
                  <a:srgbClr val="53565A"/>
                </a:solidFill>
              </a:defRPr>
            </a:lvl4pPr>
            <a:lvl5pPr marL="945824" indent="-189165" algn="l">
              <a:buClr>
                <a:srgbClr val="97999B"/>
              </a:buClr>
              <a:buSzPct val="100000"/>
              <a:buFont typeface="Symbol"/>
              <a:buChar char="·"/>
              <a:defRPr lang="en-US" b="0" dirty="0">
                <a:solidFill>
                  <a:srgbClr val="53565A"/>
                </a:solidFill>
              </a:defRPr>
            </a:lvl5pPr>
            <a:lvl6pPr marL="1134989" indent="-189165" algn="l">
              <a:buClr>
                <a:srgbClr val="97999B"/>
              </a:buClr>
              <a:buSzPct val="100000"/>
              <a:buFont typeface="Arial"/>
              <a:buChar char="–"/>
              <a:defRPr b="0">
                <a:solidFill>
                  <a:srgbClr val="53565A"/>
                </a:solidFill>
              </a:defRPr>
            </a:lvl6pPr>
            <a:lvl7pPr marL="1324154" indent="-189165" algn="l">
              <a:buClr>
                <a:srgbClr val="97999B"/>
              </a:buClr>
              <a:buSzPct val="100000"/>
              <a:buFont typeface="Wingdings" panose="05000000000000000000" pitchFamily="2" charset="2"/>
              <a:buChar char="§"/>
              <a:defRPr b="0">
                <a:solidFill>
                  <a:srgbClr val="53565A"/>
                </a:solidFill>
              </a:defRPr>
            </a:lvl7pPr>
            <a:lvl8pPr marL="1513320" indent="-189165" algn="l">
              <a:buClr>
                <a:srgbClr val="97999B"/>
              </a:buClr>
              <a:buSzPct val="100000"/>
              <a:buFont typeface="Arial" panose="020B0604020202020204" pitchFamily="34" charset="0"/>
              <a:buChar char="○"/>
              <a:defRPr b="0">
                <a:solidFill>
                  <a:srgbClr val="53565A"/>
                </a:solidFill>
              </a:defRPr>
            </a:lvl8pPr>
            <a:lvl9pPr marL="1702485" indent="-189165" algn="l">
              <a:buClr>
                <a:srgbClr val="97999B"/>
              </a:buClr>
              <a:buSzPct val="100000"/>
              <a:buFont typeface="Symbol"/>
              <a:buChar char="·"/>
              <a:defRPr b="0">
                <a:solidFill>
                  <a:srgbClr val="53565A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9144A9-A96B-478E-BDBE-3481DCCCF2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1893149" y="207433"/>
            <a:ext cx="11209865" cy="571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Rectangle 85">
            <a:extLst>
              <a:ext uri="{FF2B5EF4-FFF2-40B4-BE49-F238E27FC236}">
                <a16:creationId xmlns:a16="http://schemas.microsoft.com/office/drawing/2014/main" id="{D885FA98-1B8E-4402-A4DA-590028A311B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480487" y="6435396"/>
            <a:ext cx="461433" cy="366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993" b="0" i="0" smtClean="0">
                <a:solidFill>
                  <a:schemeClr val="accent4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</a:lstStyle>
          <a:p>
            <a:pPr>
              <a:defRPr/>
            </a:pPr>
            <a:fld id="{5C6D668D-E824-9349-9624-ABE028BE5F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87">
            <a:extLst>
              <a:ext uri="{FF2B5EF4-FFF2-40B4-BE49-F238E27FC236}">
                <a16:creationId xmlns:a16="http://schemas.microsoft.com/office/drawing/2014/main" id="{AEC71CA2-D4AD-4769-A521-AAA92D84CD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black">
          <a:xfrm>
            <a:off x="950382" y="6436085"/>
            <a:ext cx="1422400" cy="36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993" smtClean="0">
                <a:solidFill>
                  <a:schemeClr val="accent4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92">
            <a:extLst>
              <a:ext uri="{FF2B5EF4-FFF2-40B4-BE49-F238E27FC236}">
                <a16:creationId xmlns:a16="http://schemas.microsoft.com/office/drawing/2014/main" id="{2FC57A35-810C-4F5D-A693-AD265F15DC2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2927348" y="6436085"/>
            <a:ext cx="5427133" cy="36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993">
                <a:solidFill>
                  <a:schemeClr val="accent4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492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2DEC29-5A90-46BA-A752-D9D1B46A7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1893149" y="207433"/>
            <a:ext cx="11209865" cy="571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Rectangle 85">
            <a:extLst>
              <a:ext uri="{FF2B5EF4-FFF2-40B4-BE49-F238E27FC236}">
                <a16:creationId xmlns:a16="http://schemas.microsoft.com/office/drawing/2014/main" id="{36DD9B25-92DB-4C65-A119-9781D2FDE7A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480487" y="6435396"/>
            <a:ext cx="461433" cy="366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993" b="0" i="0" smtClean="0">
                <a:solidFill>
                  <a:schemeClr val="accent4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</a:lstStyle>
          <a:p>
            <a:pPr>
              <a:defRPr/>
            </a:pPr>
            <a:fld id="{5C6D668D-E824-9349-9624-ABE028BE5F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87">
            <a:extLst>
              <a:ext uri="{FF2B5EF4-FFF2-40B4-BE49-F238E27FC236}">
                <a16:creationId xmlns:a16="http://schemas.microsoft.com/office/drawing/2014/main" id="{D08D2BEB-636C-4360-AD34-752C0F5CDD3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950382" y="6436085"/>
            <a:ext cx="1422400" cy="36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993" smtClean="0">
                <a:solidFill>
                  <a:schemeClr val="accent4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2">
            <a:extLst>
              <a:ext uri="{FF2B5EF4-FFF2-40B4-BE49-F238E27FC236}">
                <a16:creationId xmlns:a16="http://schemas.microsoft.com/office/drawing/2014/main" id="{B87F19A5-9605-4F64-B74C-3FD62C4D6C3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2927348" y="6436085"/>
            <a:ext cx="5427133" cy="36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993">
                <a:solidFill>
                  <a:schemeClr val="accent4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20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7232E51-46AE-4052-AA5A-35EA55E8E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1893149" y="207433"/>
            <a:ext cx="11209865" cy="571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67578A-EF93-403C-A80D-9A1341F1A21E}"/>
              </a:ext>
            </a:extLst>
          </p:cNvPr>
          <p:cNvSpPr txBox="1"/>
          <p:nvPr userDrawn="1"/>
        </p:nvSpPr>
        <p:spPr>
          <a:xfrm>
            <a:off x="480486" y="1049572"/>
            <a:ext cx="10354493" cy="305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986" b="1" baseline="0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3528FD-8A04-4D82-892C-BFC81C4B20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4296" y="6276531"/>
            <a:ext cx="1557223" cy="461872"/>
          </a:xfrm>
          <a:prstGeom prst="rect">
            <a:avLst/>
          </a:prstGeom>
        </p:spPr>
      </p:pic>
      <p:sp>
        <p:nvSpPr>
          <p:cNvPr id="15" name="Rectangle 85">
            <a:extLst>
              <a:ext uri="{FF2B5EF4-FFF2-40B4-BE49-F238E27FC236}">
                <a16:creationId xmlns:a16="http://schemas.microsoft.com/office/drawing/2014/main" id="{24DA9A73-ADB0-45C4-BACC-7CF39DAFD12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480487" y="6435396"/>
            <a:ext cx="461433" cy="366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993" b="0" i="0" smtClean="0">
                <a:solidFill>
                  <a:schemeClr val="accent4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</a:lstStyle>
          <a:p>
            <a:pPr>
              <a:defRPr/>
            </a:pPr>
            <a:fld id="{5C6D668D-E824-9349-9624-ABE028BE5F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Rectangle 87">
            <a:extLst>
              <a:ext uri="{FF2B5EF4-FFF2-40B4-BE49-F238E27FC236}">
                <a16:creationId xmlns:a16="http://schemas.microsoft.com/office/drawing/2014/main" id="{9DF14EB7-707B-4C33-943D-9DF41C86275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950382" y="6436085"/>
            <a:ext cx="1422400" cy="36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993" smtClean="0">
                <a:solidFill>
                  <a:schemeClr val="accent4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Rectangle 92">
            <a:extLst>
              <a:ext uri="{FF2B5EF4-FFF2-40B4-BE49-F238E27FC236}">
                <a16:creationId xmlns:a16="http://schemas.microsoft.com/office/drawing/2014/main" id="{A682110A-256E-473E-BE4E-D772A59A2D8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2927348" y="6436085"/>
            <a:ext cx="5427133" cy="36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993">
                <a:solidFill>
                  <a:schemeClr val="accent4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365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8"/>
          <p:cNvSpPr>
            <a:spLocks noGrp="1" noChangeArrowheads="1"/>
          </p:cNvSpPr>
          <p:nvPr>
            <p:ph type="ctrTitle"/>
          </p:nvPr>
        </p:nvSpPr>
        <p:spPr>
          <a:xfrm>
            <a:off x="508534" y="173569"/>
            <a:ext cx="11211636" cy="690033"/>
          </a:xfrm>
          <a:prstGeom prst="rect">
            <a:avLst/>
          </a:prstGeom>
        </p:spPr>
        <p:txBody>
          <a:bodyPr/>
          <a:lstStyle>
            <a:lvl1pPr>
              <a:defRPr sz="353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Aharoni" panose="02010803020104030203" pitchFamily="2" charset="-79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3" name="Rectangle 7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08535" y="935566"/>
            <a:ext cx="11209866" cy="359836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207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Aharoni" panose="02010803020104030203" pitchFamily="2" charset="-79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4AAA6-C57B-49BE-9440-4243F8867A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41183" y="5795436"/>
            <a:ext cx="3913717" cy="448808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XX MMMM YYYY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1526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65720" y="167885"/>
            <a:ext cx="7805168" cy="36933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623395" y="1340773"/>
            <a:ext cx="10849204" cy="83875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chemeClr val="accent2"/>
              </a:buClr>
              <a:defRPr sz="1799" b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ClrTx/>
              <a:defRPr sz="1799" b="0">
                <a:solidFill>
                  <a:srgbClr val="29C000"/>
                </a:solidFill>
                <a:latin typeface="Arial"/>
                <a:cs typeface="Arial"/>
              </a:defRPr>
            </a:lvl2pPr>
            <a:lvl3pPr>
              <a:buClrTx/>
              <a:defRPr sz="1600" b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defRPr>
            </a:lvl3pPr>
            <a:lvl4pPr>
              <a:buClr>
                <a:schemeClr val="accent1">
                  <a:lumMod val="75000"/>
                </a:schemeClr>
              </a:buClr>
              <a:defRPr sz="1600" b="0">
                <a:solidFill>
                  <a:schemeClr val="accent1">
                    <a:lumMod val="75000"/>
                  </a:schemeClr>
                </a:solidFill>
                <a:latin typeface="Trebuchet MS"/>
                <a:cs typeface="Trebuchet MS"/>
              </a:defRPr>
            </a:lvl4pPr>
            <a:lvl5pPr>
              <a:buClr>
                <a:schemeClr val="accent2"/>
              </a:buClr>
              <a:defRPr sz="1600" b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Slide Number Placeholder 20"/>
          <p:cNvSpPr>
            <a:spLocks noGrp="1"/>
          </p:cNvSpPr>
          <p:nvPr>
            <p:ph type="sldNum" sz="quarter" idx="11"/>
          </p:nvPr>
        </p:nvSpPr>
        <p:spPr>
          <a:xfrm>
            <a:off x="11089219" y="6558986"/>
            <a:ext cx="1102783" cy="215444"/>
          </a:xfrm>
        </p:spPr>
        <p:txBody>
          <a:bodyPr anchor="ctr"/>
          <a:lstStyle>
            <a:lvl1pPr algn="ctr">
              <a:defRPr sz="1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4B3B5BF1-36F4-440D-932D-C7907D6A98BA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7" name="Picture 1" descr="armoiri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01085" y="119065"/>
            <a:ext cx="1159933" cy="9366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 userDrawn="1"/>
        </p:nvCxnSpPr>
        <p:spPr>
          <a:xfrm>
            <a:off x="1568451" y="1054100"/>
            <a:ext cx="10513483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000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877" y="2125981"/>
            <a:ext cx="10368609" cy="892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5" y="3840481"/>
            <a:ext cx="853885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2C01A-01D1-4B7F-AB1F-448AB1C327C0}" type="datetime1">
              <a:rPr lang="en-US" smtClean="0"/>
              <a:t>2/13/2026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253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108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11" b="1" i="0">
                <a:solidFill>
                  <a:srgbClr val="189ED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8" y="1577340"/>
            <a:ext cx="530628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7" y="1577340"/>
            <a:ext cx="530628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1E563-4F39-45E4-BC4F-C8EE49BD548F}" type="datetime1">
              <a:rPr lang="en-US" smtClean="0"/>
              <a:t>2/13/2026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730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g object 24"/>
          <p:cNvSpPr/>
          <p:nvPr/>
        </p:nvSpPr>
        <p:spPr>
          <a:xfrm>
            <a:off x="11405801" y="391242"/>
            <a:ext cx="787771" cy="583375"/>
          </a:xfrm>
          <a:custGeom>
            <a:avLst/>
            <a:gdLst/>
            <a:ahLst/>
            <a:cxnLst/>
            <a:rect l="l" t="t" r="r" b="b"/>
            <a:pathLst>
              <a:path w="786129" h="582294">
                <a:moveTo>
                  <a:pt x="785957" y="0"/>
                </a:moveTo>
                <a:lnTo>
                  <a:pt x="2146" y="0"/>
                </a:lnTo>
                <a:lnTo>
                  <a:pt x="20952" y="44715"/>
                </a:lnTo>
                <a:lnTo>
                  <a:pt x="36652" y="90958"/>
                </a:lnTo>
                <a:lnTo>
                  <a:pt x="49106" y="138603"/>
                </a:lnTo>
                <a:lnTo>
                  <a:pt x="58173" y="187522"/>
                </a:lnTo>
                <a:lnTo>
                  <a:pt x="63716" y="237591"/>
                </a:lnTo>
                <a:lnTo>
                  <a:pt x="65595" y="288683"/>
                </a:lnTo>
                <a:lnTo>
                  <a:pt x="63654" y="340682"/>
                </a:lnTo>
                <a:lnTo>
                  <a:pt x="57925" y="391623"/>
                </a:lnTo>
                <a:lnTo>
                  <a:pt x="48552" y="441371"/>
                </a:lnTo>
                <a:lnTo>
                  <a:pt x="35678" y="489790"/>
                </a:lnTo>
                <a:lnTo>
                  <a:pt x="19446" y="536746"/>
                </a:lnTo>
                <a:lnTo>
                  <a:pt x="0" y="582104"/>
                </a:lnTo>
                <a:lnTo>
                  <a:pt x="785957" y="582104"/>
                </a:lnTo>
                <a:lnTo>
                  <a:pt x="785957" y="0"/>
                </a:lnTo>
                <a:close/>
              </a:path>
            </a:pathLst>
          </a:custGeom>
          <a:solidFill>
            <a:srgbClr val="2C5CA9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5" name="bg object 25"/>
          <p:cNvSpPr/>
          <p:nvPr/>
        </p:nvSpPr>
        <p:spPr>
          <a:xfrm>
            <a:off x="1" y="6657705"/>
            <a:ext cx="4058484" cy="195307"/>
          </a:xfrm>
          <a:custGeom>
            <a:avLst/>
            <a:gdLst/>
            <a:ahLst/>
            <a:cxnLst/>
            <a:rect l="l" t="t" r="r" b="b"/>
            <a:pathLst>
              <a:path w="4050029" h="194945">
                <a:moveTo>
                  <a:pt x="4049890" y="0"/>
                </a:moveTo>
                <a:lnTo>
                  <a:pt x="0" y="0"/>
                </a:lnTo>
                <a:lnTo>
                  <a:pt x="0" y="194627"/>
                </a:lnTo>
                <a:lnTo>
                  <a:pt x="4049890" y="194627"/>
                </a:lnTo>
                <a:lnTo>
                  <a:pt x="4049890" y="0"/>
                </a:lnTo>
                <a:close/>
              </a:path>
            </a:pathLst>
          </a:custGeom>
          <a:solidFill>
            <a:srgbClr val="2C5CA9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6" name="bg object 26"/>
          <p:cNvSpPr/>
          <p:nvPr/>
        </p:nvSpPr>
        <p:spPr>
          <a:xfrm>
            <a:off x="4058345" y="6657705"/>
            <a:ext cx="4076939" cy="195307"/>
          </a:xfrm>
          <a:custGeom>
            <a:avLst/>
            <a:gdLst/>
            <a:ahLst/>
            <a:cxnLst/>
            <a:rect l="l" t="t" r="r" b="b"/>
            <a:pathLst>
              <a:path w="4068445" h="194945">
                <a:moveTo>
                  <a:pt x="4068229" y="0"/>
                </a:moveTo>
                <a:lnTo>
                  <a:pt x="0" y="0"/>
                </a:lnTo>
                <a:lnTo>
                  <a:pt x="0" y="194627"/>
                </a:lnTo>
                <a:lnTo>
                  <a:pt x="4068229" y="194627"/>
                </a:lnTo>
                <a:lnTo>
                  <a:pt x="4068229" y="0"/>
                </a:lnTo>
                <a:close/>
              </a:path>
            </a:pathLst>
          </a:custGeom>
          <a:solidFill>
            <a:srgbClr val="149ED9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sp>
        <p:nvSpPr>
          <p:cNvPr id="27" name="bg object 27"/>
          <p:cNvSpPr/>
          <p:nvPr/>
        </p:nvSpPr>
        <p:spPr>
          <a:xfrm>
            <a:off x="8135068" y="6657705"/>
            <a:ext cx="4058484" cy="195307"/>
          </a:xfrm>
          <a:custGeom>
            <a:avLst/>
            <a:gdLst/>
            <a:ahLst/>
            <a:cxnLst/>
            <a:rect l="l" t="t" r="r" b="b"/>
            <a:pathLst>
              <a:path w="4050029" h="194945">
                <a:moveTo>
                  <a:pt x="4049877" y="0"/>
                </a:moveTo>
                <a:lnTo>
                  <a:pt x="0" y="0"/>
                </a:lnTo>
                <a:lnTo>
                  <a:pt x="0" y="194627"/>
                </a:lnTo>
                <a:lnTo>
                  <a:pt x="4049877" y="194627"/>
                </a:lnTo>
                <a:lnTo>
                  <a:pt x="4049877" y="0"/>
                </a:lnTo>
                <a:close/>
              </a:path>
            </a:pathLst>
          </a:custGeom>
          <a:solidFill>
            <a:srgbClr val="F8D10A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pic>
        <p:nvPicPr>
          <p:cNvPr id="28" name="bg 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174" y="424164"/>
            <a:ext cx="272877" cy="326006"/>
          </a:xfrm>
          <a:prstGeom prst="rect">
            <a:avLst/>
          </a:prstGeom>
        </p:spPr>
      </p:pic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A08B2-5757-4A8A-811A-DC396F29D4C2}" type="datetime1">
              <a:rPr lang="en-US" smtClean="0"/>
              <a:t>2/13/2026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6" name="Google Shape;22;p3">
            <a:extLst>
              <a:ext uri="{FF2B5EF4-FFF2-40B4-BE49-F238E27FC236}">
                <a16:creationId xmlns:a16="http://schemas.microsoft.com/office/drawing/2014/main" id="{D60626A7-64BD-C862-2B03-81F35AACA69E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5065" y="291825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759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E8CB7-7B76-4A95-9F48-ACBE2A7EA61E}" type="datetime1">
              <a:rPr lang="en-US" smtClean="0"/>
              <a:t>2/13/2026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9677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11" b="1" i="0">
                <a:solidFill>
                  <a:srgbClr val="189ED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D2CCC-F89B-4F7C-9B04-BEDB4BBBDBB8}" type="datetime1">
              <a:rPr lang="en-US" smtClean="0"/>
              <a:t>2/13/2026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4582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image" Target="../media/image5.emf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image" Target="../media/image4.emf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16252" y="621821"/>
            <a:ext cx="1035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16251" y="2092232"/>
            <a:ext cx="10352000" cy="3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100531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737600" y="6100531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89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15272" y="2412555"/>
            <a:ext cx="1602904" cy="9141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rgbClr val="189ED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03534" y="3254820"/>
            <a:ext cx="859129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7444" y="6377941"/>
            <a:ext cx="390347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8" y="6377941"/>
            <a:ext cx="280562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18C1B-2213-4D54-96B1-78A92FEE9E15}" type="datetime1">
              <a:rPr lang="en-US" smtClean="0"/>
              <a:t>2/13/2026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82822" y="6377941"/>
            <a:ext cx="280562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624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60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8069">
        <a:defRPr>
          <a:latin typeface="+mn-lt"/>
          <a:ea typeface="+mn-ea"/>
          <a:cs typeface="+mn-cs"/>
        </a:defRPr>
      </a:lvl2pPr>
      <a:lvl3pPr marL="916137">
        <a:defRPr>
          <a:latin typeface="+mn-lt"/>
          <a:ea typeface="+mn-ea"/>
          <a:cs typeface="+mn-cs"/>
        </a:defRPr>
      </a:lvl3pPr>
      <a:lvl4pPr marL="1374206">
        <a:defRPr>
          <a:latin typeface="+mn-lt"/>
          <a:ea typeface="+mn-ea"/>
          <a:cs typeface="+mn-cs"/>
        </a:defRPr>
      </a:lvl4pPr>
      <a:lvl5pPr marL="1832275">
        <a:defRPr>
          <a:latin typeface="+mn-lt"/>
          <a:ea typeface="+mn-ea"/>
          <a:cs typeface="+mn-cs"/>
        </a:defRPr>
      </a:lvl5pPr>
      <a:lvl6pPr marL="2290343">
        <a:defRPr>
          <a:latin typeface="+mn-lt"/>
          <a:ea typeface="+mn-ea"/>
          <a:cs typeface="+mn-cs"/>
        </a:defRPr>
      </a:lvl6pPr>
      <a:lvl7pPr marL="2748412">
        <a:defRPr>
          <a:latin typeface="+mn-lt"/>
          <a:ea typeface="+mn-ea"/>
          <a:cs typeface="+mn-cs"/>
        </a:defRPr>
      </a:lvl7pPr>
      <a:lvl8pPr marL="3206481">
        <a:defRPr>
          <a:latin typeface="+mn-lt"/>
          <a:ea typeface="+mn-ea"/>
          <a:cs typeface="+mn-cs"/>
        </a:defRPr>
      </a:lvl8pPr>
      <a:lvl9pPr marL="366454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8069">
        <a:defRPr>
          <a:latin typeface="+mn-lt"/>
          <a:ea typeface="+mn-ea"/>
          <a:cs typeface="+mn-cs"/>
        </a:defRPr>
      </a:lvl2pPr>
      <a:lvl3pPr marL="916137">
        <a:defRPr>
          <a:latin typeface="+mn-lt"/>
          <a:ea typeface="+mn-ea"/>
          <a:cs typeface="+mn-cs"/>
        </a:defRPr>
      </a:lvl3pPr>
      <a:lvl4pPr marL="1374206">
        <a:defRPr>
          <a:latin typeface="+mn-lt"/>
          <a:ea typeface="+mn-ea"/>
          <a:cs typeface="+mn-cs"/>
        </a:defRPr>
      </a:lvl4pPr>
      <a:lvl5pPr marL="1832275">
        <a:defRPr>
          <a:latin typeface="+mn-lt"/>
          <a:ea typeface="+mn-ea"/>
          <a:cs typeface="+mn-cs"/>
        </a:defRPr>
      </a:lvl5pPr>
      <a:lvl6pPr marL="2290343">
        <a:defRPr>
          <a:latin typeface="+mn-lt"/>
          <a:ea typeface="+mn-ea"/>
          <a:cs typeface="+mn-cs"/>
        </a:defRPr>
      </a:lvl6pPr>
      <a:lvl7pPr marL="2748412">
        <a:defRPr>
          <a:latin typeface="+mn-lt"/>
          <a:ea typeface="+mn-ea"/>
          <a:cs typeface="+mn-cs"/>
        </a:defRPr>
      </a:lvl7pPr>
      <a:lvl8pPr marL="3206481">
        <a:defRPr>
          <a:latin typeface="+mn-lt"/>
          <a:ea typeface="+mn-ea"/>
          <a:cs typeface="+mn-cs"/>
        </a:defRPr>
      </a:lvl8pPr>
      <a:lvl9pPr marL="366454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" y="6069506"/>
            <a:ext cx="12192000" cy="78849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9">
              <a:solidFill>
                <a:srgbClr val="3399FE"/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1" y="6069506"/>
            <a:ext cx="12191999" cy="1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 userDrawn="1"/>
        </p:nvSpPr>
        <p:spPr>
          <a:xfrm>
            <a:off x="2" y="2"/>
            <a:ext cx="12192000" cy="769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90" dirty="0">
              <a:solidFill>
                <a:schemeClr val="accent3"/>
              </a:solidFill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92764" y="32732"/>
            <a:ext cx="11899238" cy="458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[Title]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2177" y="1431925"/>
            <a:ext cx="11436286" cy="488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685955" y="6673850"/>
            <a:ext cx="394677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662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B6C9F11-88E3-4EB9-90CE-BA3F7B623A6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9">
            <a:alphaModFix amt="5000"/>
          </a:blip>
          <a:stretch>
            <a:fillRect/>
          </a:stretch>
        </p:blipFill>
        <p:spPr>
          <a:xfrm>
            <a:off x="9527757" y="-1698973"/>
            <a:ext cx="4764322" cy="3883636"/>
          </a:xfrm>
          <a:prstGeom prst="rect">
            <a:avLst/>
          </a:prstGeom>
        </p:spPr>
      </p:pic>
      <p:sp>
        <p:nvSpPr>
          <p:cNvPr id="12" name="Rectangle 11"/>
          <p:cNvSpPr txBox="1">
            <a:spLocks noChangeArrowheads="1"/>
          </p:cNvSpPr>
          <p:nvPr userDrawn="1"/>
        </p:nvSpPr>
        <p:spPr bwMode="auto">
          <a:xfrm>
            <a:off x="365567" y="6362887"/>
            <a:ext cx="394677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B6C9F11-88E3-4EB9-90CE-BA3F7B623A66}" type="slidenum">
              <a:rPr lang="en-US" altLang="en-US" sz="662" smtClean="0"/>
              <a:pPr>
                <a:defRPr/>
              </a:pPr>
              <a:t>‹#›</a:t>
            </a:fld>
            <a:endParaRPr lang="en-US" altLang="en-US" sz="662" dirty="0"/>
          </a:p>
        </p:txBody>
      </p:sp>
      <p:sp>
        <p:nvSpPr>
          <p:cNvPr id="13" name="Rectangle 11"/>
          <p:cNvSpPr txBox="1">
            <a:spLocks noChangeArrowheads="1"/>
          </p:cNvSpPr>
          <p:nvPr userDrawn="1"/>
        </p:nvSpPr>
        <p:spPr bwMode="auto">
          <a:xfrm>
            <a:off x="1452439" y="6362887"/>
            <a:ext cx="3149115" cy="42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662" dirty="0"/>
              <a:t>REPUBLIC OF RWANDA </a:t>
            </a:r>
            <a:r>
              <a:rPr lang="mr-IN" altLang="en-US" sz="662" dirty="0"/>
              <a:t>–</a:t>
            </a:r>
            <a:r>
              <a:rPr lang="en-US" altLang="en-US" sz="662" dirty="0"/>
              <a:t> INVESTOR PRESENTATION</a:t>
            </a:r>
          </a:p>
        </p:txBody>
      </p:sp>
      <p:sp>
        <p:nvSpPr>
          <p:cNvPr id="14" name="Rectangle 11"/>
          <p:cNvSpPr txBox="1">
            <a:spLocks noChangeArrowheads="1"/>
          </p:cNvSpPr>
          <p:nvPr userDrawn="1"/>
        </p:nvSpPr>
        <p:spPr bwMode="auto">
          <a:xfrm>
            <a:off x="4783625" y="6362887"/>
            <a:ext cx="3149115" cy="42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89" tIns="37844" rIns="75689" bIns="3784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662" dirty="0"/>
              <a:t>April 2025</a:t>
            </a:r>
          </a:p>
        </p:txBody>
      </p:sp>
      <p:pic>
        <p:nvPicPr>
          <p:cNvPr id="15" name="Picture 14" descr="GoR Logo.pdf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73" y="6058668"/>
            <a:ext cx="1886610" cy="7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0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986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318">
          <a:solidFill>
            <a:schemeClr val="bg1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318">
          <a:solidFill>
            <a:schemeClr val="bg1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318">
          <a:solidFill>
            <a:schemeClr val="bg1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318">
          <a:solidFill>
            <a:schemeClr val="bg1"/>
          </a:solidFill>
          <a:latin typeface="Arial" panose="020B0604020202020204" pitchFamily="34" charset="0"/>
        </a:defRPr>
      </a:lvl5pPr>
      <a:lvl6pPr marL="378424" algn="l" rtl="0" fontAlgn="base">
        <a:spcBef>
          <a:spcPct val="0"/>
        </a:spcBef>
        <a:spcAft>
          <a:spcPct val="0"/>
        </a:spcAft>
        <a:defRPr sz="2318">
          <a:solidFill>
            <a:schemeClr val="bg1"/>
          </a:solidFill>
          <a:latin typeface="Arial" panose="020B0604020202020204" pitchFamily="34" charset="0"/>
        </a:defRPr>
      </a:lvl6pPr>
      <a:lvl7pPr marL="756849" algn="l" rtl="0" fontAlgn="base">
        <a:spcBef>
          <a:spcPct val="0"/>
        </a:spcBef>
        <a:spcAft>
          <a:spcPct val="0"/>
        </a:spcAft>
        <a:defRPr sz="2318">
          <a:solidFill>
            <a:schemeClr val="bg1"/>
          </a:solidFill>
          <a:latin typeface="Arial" panose="020B0604020202020204" pitchFamily="34" charset="0"/>
        </a:defRPr>
      </a:lvl7pPr>
      <a:lvl8pPr marL="1135273" algn="l" rtl="0" fontAlgn="base">
        <a:spcBef>
          <a:spcPct val="0"/>
        </a:spcBef>
        <a:spcAft>
          <a:spcPct val="0"/>
        </a:spcAft>
        <a:defRPr sz="2318">
          <a:solidFill>
            <a:schemeClr val="bg1"/>
          </a:solidFill>
          <a:latin typeface="Arial" panose="020B0604020202020204" pitchFamily="34" charset="0"/>
        </a:defRPr>
      </a:lvl8pPr>
      <a:lvl9pPr marL="1513698" algn="l" rtl="0" fontAlgn="base">
        <a:spcBef>
          <a:spcPct val="0"/>
        </a:spcBef>
        <a:spcAft>
          <a:spcPct val="0"/>
        </a:spcAft>
        <a:defRPr sz="2318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202352" indent="-202352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£"/>
        <a:defRPr sz="993" kern="1200">
          <a:solidFill>
            <a:schemeClr val="tx1"/>
          </a:solidFill>
          <a:latin typeface="+mn-lt"/>
          <a:ea typeface="+mn-ea"/>
          <a:cs typeface="+mn-cs"/>
        </a:defRPr>
      </a:lvl1pPr>
      <a:lvl2pPr marL="328493" indent="-12482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993" kern="1200">
          <a:solidFill>
            <a:schemeClr val="tx1"/>
          </a:solidFill>
          <a:latin typeface="+mn-lt"/>
          <a:ea typeface="+mn-ea"/>
          <a:cs typeface="+mn-cs"/>
        </a:defRPr>
      </a:lvl2pPr>
      <a:lvl3pPr marL="466461" indent="-119572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993" kern="1200">
          <a:solidFill>
            <a:schemeClr val="tx1"/>
          </a:solidFill>
          <a:latin typeface="+mn-lt"/>
          <a:ea typeface="+mn-ea"/>
          <a:cs typeface="+mn-cs"/>
        </a:defRPr>
      </a:lvl3pPr>
      <a:lvl4pPr marL="663557" indent="-147165" algn="l" rtl="0" eaLnBrk="0" fontAlgn="base" hangingPunct="0">
        <a:spcBef>
          <a:spcPct val="20000"/>
        </a:spcBef>
        <a:spcAft>
          <a:spcPct val="0"/>
        </a:spcAft>
        <a:buChar char="•"/>
        <a:defRPr sz="993" kern="1200">
          <a:solidFill>
            <a:schemeClr val="tx1"/>
          </a:solidFill>
          <a:latin typeface="+mn-lt"/>
          <a:ea typeface="+mn-ea"/>
          <a:cs typeface="+mn-cs"/>
        </a:defRPr>
      </a:lvl4pPr>
      <a:lvl5pPr marL="812036" indent="-147165" algn="l" rtl="0" eaLnBrk="0" fontAlgn="base" hangingPunct="0">
        <a:spcBef>
          <a:spcPct val="20000"/>
        </a:spcBef>
        <a:spcAft>
          <a:spcPct val="0"/>
        </a:spcAft>
        <a:buChar char="•"/>
        <a:defRPr sz="993" kern="1200">
          <a:solidFill>
            <a:schemeClr val="tx1"/>
          </a:solidFill>
          <a:latin typeface="+mn-lt"/>
          <a:ea typeface="+mn-ea"/>
          <a:cs typeface="+mn-cs"/>
        </a:defRPr>
      </a:lvl5pPr>
      <a:lvl6pPr marL="2081334" indent="-189212" algn="l" defTabSz="756849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6pPr>
      <a:lvl7pPr marL="2459759" indent="-189212" algn="l" defTabSz="756849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7pPr>
      <a:lvl8pPr marL="2838183" indent="-189212" algn="l" defTabSz="756849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8pPr>
      <a:lvl9pPr marL="3216608" indent="-189212" algn="l" defTabSz="756849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849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1pPr>
      <a:lvl2pPr marL="378424" algn="l" defTabSz="756849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2pPr>
      <a:lvl3pPr marL="756849" algn="l" defTabSz="756849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3pPr>
      <a:lvl4pPr marL="1135273" algn="l" defTabSz="756849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4pPr>
      <a:lvl5pPr marL="1513698" algn="l" defTabSz="756849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5pPr>
      <a:lvl6pPr marL="1892122" algn="l" defTabSz="756849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6pPr>
      <a:lvl7pPr marL="2270547" algn="l" defTabSz="756849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7pPr>
      <a:lvl8pPr marL="2648971" algn="l" defTabSz="756849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8pPr>
      <a:lvl9pPr marL="3027396" algn="l" defTabSz="756849" rtl="0" eaLnBrk="1" latinLnBrk="0" hangingPunct="1">
        <a:defRPr sz="14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sq.wikipedia.org/wiki/Ruand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9.xml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Excel_Worksheet15.xlsx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emf"/><Relationship Id="rId5" Type="http://schemas.openxmlformats.org/officeDocument/2006/relationships/package" Target="../embeddings/Microsoft_Excel_Worksheet1.xlsx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chart" Target="../charts/chart2.x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2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009" y="45271"/>
            <a:ext cx="12191081" cy="6807741"/>
            <a:chOff x="0" y="19062"/>
            <a:chExt cx="12168505" cy="6795134"/>
          </a:xfrm>
        </p:grpSpPr>
        <p:sp>
          <p:nvSpPr>
            <p:cNvPr id="4" name="object 4"/>
            <p:cNvSpPr/>
            <p:nvPr/>
          </p:nvSpPr>
          <p:spPr>
            <a:xfrm>
              <a:off x="3032442" y="5032691"/>
              <a:ext cx="6187440" cy="551166"/>
            </a:xfrm>
            <a:custGeom>
              <a:avLst/>
              <a:gdLst/>
              <a:ahLst/>
              <a:cxnLst/>
              <a:rect l="l" t="t" r="r" b="b"/>
              <a:pathLst>
                <a:path w="6187440" h="3378834">
                  <a:moveTo>
                    <a:pt x="122516" y="3057931"/>
                  </a:moveTo>
                  <a:lnTo>
                    <a:pt x="0" y="2921431"/>
                  </a:lnTo>
                  <a:lnTo>
                    <a:pt x="0" y="3194431"/>
                  </a:lnTo>
                  <a:lnTo>
                    <a:pt x="122516" y="3057931"/>
                  </a:lnTo>
                  <a:close/>
                </a:path>
                <a:path w="6187440" h="3378834">
                  <a:moveTo>
                    <a:pt x="122516" y="2475725"/>
                  </a:moveTo>
                  <a:lnTo>
                    <a:pt x="0" y="2339225"/>
                  </a:lnTo>
                  <a:lnTo>
                    <a:pt x="0" y="2612225"/>
                  </a:lnTo>
                  <a:lnTo>
                    <a:pt x="122516" y="2475725"/>
                  </a:lnTo>
                  <a:close/>
                </a:path>
                <a:path w="6187440" h="3378834">
                  <a:moveTo>
                    <a:pt x="122516" y="1885213"/>
                  </a:moveTo>
                  <a:lnTo>
                    <a:pt x="0" y="1748713"/>
                  </a:lnTo>
                  <a:lnTo>
                    <a:pt x="0" y="2021713"/>
                  </a:lnTo>
                  <a:lnTo>
                    <a:pt x="122516" y="1885213"/>
                  </a:lnTo>
                  <a:close/>
                </a:path>
                <a:path w="6187440" h="3378834">
                  <a:moveTo>
                    <a:pt x="122516" y="1303693"/>
                  </a:moveTo>
                  <a:lnTo>
                    <a:pt x="0" y="1167193"/>
                  </a:lnTo>
                  <a:lnTo>
                    <a:pt x="0" y="1440192"/>
                  </a:lnTo>
                  <a:lnTo>
                    <a:pt x="122516" y="1303693"/>
                  </a:lnTo>
                  <a:close/>
                </a:path>
                <a:path w="6187440" h="3378834">
                  <a:moveTo>
                    <a:pt x="122516" y="713168"/>
                  </a:moveTo>
                  <a:lnTo>
                    <a:pt x="0" y="576668"/>
                  </a:lnTo>
                  <a:lnTo>
                    <a:pt x="0" y="849668"/>
                  </a:lnTo>
                  <a:lnTo>
                    <a:pt x="122516" y="713168"/>
                  </a:lnTo>
                  <a:close/>
                </a:path>
                <a:path w="6187440" h="3378834">
                  <a:moveTo>
                    <a:pt x="201269" y="0"/>
                  </a:moveTo>
                  <a:lnTo>
                    <a:pt x="165290" y="0"/>
                  </a:lnTo>
                  <a:lnTo>
                    <a:pt x="120332" y="50088"/>
                  </a:lnTo>
                  <a:lnTo>
                    <a:pt x="75374" y="0"/>
                  </a:lnTo>
                  <a:lnTo>
                    <a:pt x="39395" y="0"/>
                  </a:lnTo>
                  <a:lnTo>
                    <a:pt x="120332" y="90170"/>
                  </a:lnTo>
                  <a:lnTo>
                    <a:pt x="156311" y="50088"/>
                  </a:lnTo>
                  <a:lnTo>
                    <a:pt x="201269" y="0"/>
                  </a:lnTo>
                  <a:close/>
                </a:path>
                <a:path w="6187440" h="3378834">
                  <a:moveTo>
                    <a:pt x="563118" y="3057931"/>
                  </a:moveTo>
                  <a:lnTo>
                    <a:pt x="342823" y="2812504"/>
                  </a:lnTo>
                  <a:lnTo>
                    <a:pt x="122529" y="3057931"/>
                  </a:lnTo>
                  <a:lnTo>
                    <a:pt x="342823" y="3303359"/>
                  </a:lnTo>
                  <a:lnTo>
                    <a:pt x="563118" y="3057931"/>
                  </a:lnTo>
                  <a:close/>
                </a:path>
                <a:path w="6187440" h="3378834">
                  <a:moveTo>
                    <a:pt x="563118" y="2475725"/>
                  </a:moveTo>
                  <a:lnTo>
                    <a:pt x="342823" y="2230297"/>
                  </a:lnTo>
                  <a:lnTo>
                    <a:pt x="122529" y="2475725"/>
                  </a:lnTo>
                  <a:lnTo>
                    <a:pt x="342823" y="2721152"/>
                  </a:lnTo>
                  <a:lnTo>
                    <a:pt x="563118" y="2475725"/>
                  </a:lnTo>
                  <a:close/>
                </a:path>
                <a:path w="6187440" h="3378834">
                  <a:moveTo>
                    <a:pt x="563118" y="1885213"/>
                  </a:moveTo>
                  <a:lnTo>
                    <a:pt x="342823" y="1639785"/>
                  </a:lnTo>
                  <a:lnTo>
                    <a:pt x="122529" y="1885213"/>
                  </a:lnTo>
                  <a:lnTo>
                    <a:pt x="342823" y="2130641"/>
                  </a:lnTo>
                  <a:lnTo>
                    <a:pt x="563118" y="1885213"/>
                  </a:lnTo>
                  <a:close/>
                </a:path>
                <a:path w="6187440" h="3378834">
                  <a:moveTo>
                    <a:pt x="563118" y="1303680"/>
                  </a:moveTo>
                  <a:lnTo>
                    <a:pt x="342823" y="1058252"/>
                  </a:lnTo>
                  <a:lnTo>
                    <a:pt x="122529" y="1303680"/>
                  </a:lnTo>
                  <a:lnTo>
                    <a:pt x="342823" y="1549107"/>
                  </a:lnTo>
                  <a:lnTo>
                    <a:pt x="563118" y="1303680"/>
                  </a:lnTo>
                  <a:close/>
                </a:path>
                <a:path w="6187440" h="3378834">
                  <a:moveTo>
                    <a:pt x="563118" y="713168"/>
                  </a:moveTo>
                  <a:lnTo>
                    <a:pt x="342823" y="467741"/>
                  </a:lnTo>
                  <a:lnTo>
                    <a:pt x="122529" y="713168"/>
                  </a:lnTo>
                  <a:lnTo>
                    <a:pt x="342823" y="958596"/>
                  </a:lnTo>
                  <a:lnTo>
                    <a:pt x="563118" y="713168"/>
                  </a:lnTo>
                  <a:close/>
                </a:path>
                <a:path w="6187440" h="3378834">
                  <a:moveTo>
                    <a:pt x="641858" y="0"/>
                  </a:moveTo>
                  <a:lnTo>
                    <a:pt x="605878" y="0"/>
                  </a:lnTo>
                  <a:lnTo>
                    <a:pt x="560920" y="50088"/>
                  </a:lnTo>
                  <a:lnTo>
                    <a:pt x="515962" y="0"/>
                  </a:lnTo>
                  <a:lnTo>
                    <a:pt x="479983" y="0"/>
                  </a:lnTo>
                  <a:lnTo>
                    <a:pt x="560920" y="90170"/>
                  </a:lnTo>
                  <a:lnTo>
                    <a:pt x="596900" y="50088"/>
                  </a:lnTo>
                  <a:lnTo>
                    <a:pt x="641858" y="0"/>
                  </a:lnTo>
                  <a:close/>
                </a:path>
                <a:path w="6187440" h="3378834">
                  <a:moveTo>
                    <a:pt x="1082446" y="0"/>
                  </a:moveTo>
                  <a:lnTo>
                    <a:pt x="1046467" y="0"/>
                  </a:lnTo>
                  <a:lnTo>
                    <a:pt x="1001509" y="50088"/>
                  </a:lnTo>
                  <a:lnTo>
                    <a:pt x="956551" y="0"/>
                  </a:lnTo>
                  <a:lnTo>
                    <a:pt x="920572" y="0"/>
                  </a:lnTo>
                  <a:lnTo>
                    <a:pt x="1001509" y="90170"/>
                  </a:lnTo>
                  <a:lnTo>
                    <a:pt x="1037488" y="50088"/>
                  </a:lnTo>
                  <a:lnTo>
                    <a:pt x="1082446" y="0"/>
                  </a:lnTo>
                  <a:close/>
                </a:path>
                <a:path w="6187440" h="3378834">
                  <a:moveTo>
                    <a:pt x="1444282" y="3057931"/>
                  </a:moveTo>
                  <a:lnTo>
                    <a:pt x="1223987" y="2812504"/>
                  </a:lnTo>
                  <a:lnTo>
                    <a:pt x="1003693" y="3057931"/>
                  </a:lnTo>
                  <a:lnTo>
                    <a:pt x="783412" y="2812504"/>
                  </a:lnTo>
                  <a:lnTo>
                    <a:pt x="563118" y="3057931"/>
                  </a:lnTo>
                  <a:lnTo>
                    <a:pt x="783412" y="3303359"/>
                  </a:lnTo>
                  <a:lnTo>
                    <a:pt x="1003693" y="3057944"/>
                  </a:lnTo>
                  <a:lnTo>
                    <a:pt x="1223987" y="3303359"/>
                  </a:lnTo>
                  <a:lnTo>
                    <a:pt x="1444282" y="3057931"/>
                  </a:lnTo>
                  <a:close/>
                </a:path>
                <a:path w="6187440" h="3378834">
                  <a:moveTo>
                    <a:pt x="1444282" y="2475725"/>
                  </a:moveTo>
                  <a:lnTo>
                    <a:pt x="1223987" y="2230297"/>
                  </a:lnTo>
                  <a:lnTo>
                    <a:pt x="1003693" y="2475725"/>
                  </a:lnTo>
                  <a:lnTo>
                    <a:pt x="783412" y="2230297"/>
                  </a:lnTo>
                  <a:lnTo>
                    <a:pt x="563118" y="2475725"/>
                  </a:lnTo>
                  <a:lnTo>
                    <a:pt x="783412" y="2721152"/>
                  </a:lnTo>
                  <a:lnTo>
                    <a:pt x="1003693" y="2475738"/>
                  </a:lnTo>
                  <a:lnTo>
                    <a:pt x="1223987" y="2721152"/>
                  </a:lnTo>
                  <a:lnTo>
                    <a:pt x="1444282" y="2475725"/>
                  </a:lnTo>
                  <a:close/>
                </a:path>
                <a:path w="6187440" h="3378834">
                  <a:moveTo>
                    <a:pt x="1444282" y="1885213"/>
                  </a:moveTo>
                  <a:lnTo>
                    <a:pt x="1223987" y="1639785"/>
                  </a:lnTo>
                  <a:lnTo>
                    <a:pt x="1003693" y="1885213"/>
                  </a:lnTo>
                  <a:lnTo>
                    <a:pt x="783412" y="1639785"/>
                  </a:lnTo>
                  <a:lnTo>
                    <a:pt x="563118" y="1885213"/>
                  </a:lnTo>
                  <a:lnTo>
                    <a:pt x="783412" y="2130641"/>
                  </a:lnTo>
                  <a:lnTo>
                    <a:pt x="1003693" y="1885226"/>
                  </a:lnTo>
                  <a:lnTo>
                    <a:pt x="1223987" y="2130641"/>
                  </a:lnTo>
                  <a:lnTo>
                    <a:pt x="1444282" y="1885213"/>
                  </a:lnTo>
                  <a:close/>
                </a:path>
                <a:path w="6187440" h="3378834">
                  <a:moveTo>
                    <a:pt x="1444282" y="1303680"/>
                  </a:moveTo>
                  <a:lnTo>
                    <a:pt x="1223987" y="1058252"/>
                  </a:lnTo>
                  <a:lnTo>
                    <a:pt x="1003693" y="1303680"/>
                  </a:lnTo>
                  <a:lnTo>
                    <a:pt x="783412" y="1058252"/>
                  </a:lnTo>
                  <a:lnTo>
                    <a:pt x="563118" y="1303680"/>
                  </a:lnTo>
                  <a:lnTo>
                    <a:pt x="783412" y="1549107"/>
                  </a:lnTo>
                  <a:lnTo>
                    <a:pt x="1003693" y="1303693"/>
                  </a:lnTo>
                  <a:lnTo>
                    <a:pt x="1223987" y="1549107"/>
                  </a:lnTo>
                  <a:lnTo>
                    <a:pt x="1444282" y="1303680"/>
                  </a:lnTo>
                  <a:close/>
                </a:path>
                <a:path w="6187440" h="3378834">
                  <a:moveTo>
                    <a:pt x="1523034" y="0"/>
                  </a:moveTo>
                  <a:lnTo>
                    <a:pt x="1487055" y="0"/>
                  </a:lnTo>
                  <a:lnTo>
                    <a:pt x="1442097" y="50088"/>
                  </a:lnTo>
                  <a:lnTo>
                    <a:pt x="1397139" y="0"/>
                  </a:lnTo>
                  <a:lnTo>
                    <a:pt x="1361160" y="0"/>
                  </a:lnTo>
                  <a:lnTo>
                    <a:pt x="1442097" y="90170"/>
                  </a:lnTo>
                  <a:lnTo>
                    <a:pt x="1478076" y="50088"/>
                  </a:lnTo>
                  <a:lnTo>
                    <a:pt x="1523034" y="0"/>
                  </a:lnTo>
                  <a:close/>
                </a:path>
                <a:path w="6187440" h="3378834">
                  <a:moveTo>
                    <a:pt x="1884870" y="3057931"/>
                  </a:moveTo>
                  <a:lnTo>
                    <a:pt x="1664576" y="2812504"/>
                  </a:lnTo>
                  <a:lnTo>
                    <a:pt x="1444282" y="3057931"/>
                  </a:lnTo>
                  <a:lnTo>
                    <a:pt x="1664576" y="3303359"/>
                  </a:lnTo>
                  <a:lnTo>
                    <a:pt x="1884870" y="3057931"/>
                  </a:lnTo>
                  <a:close/>
                </a:path>
                <a:path w="6187440" h="3378834">
                  <a:moveTo>
                    <a:pt x="1884870" y="2475725"/>
                  </a:moveTo>
                  <a:lnTo>
                    <a:pt x="1664576" y="2230297"/>
                  </a:lnTo>
                  <a:lnTo>
                    <a:pt x="1444282" y="2475725"/>
                  </a:lnTo>
                  <a:lnTo>
                    <a:pt x="1664576" y="2721152"/>
                  </a:lnTo>
                  <a:lnTo>
                    <a:pt x="1884870" y="2475725"/>
                  </a:lnTo>
                  <a:close/>
                </a:path>
                <a:path w="6187440" h="3378834">
                  <a:moveTo>
                    <a:pt x="1884870" y="1885213"/>
                  </a:moveTo>
                  <a:lnTo>
                    <a:pt x="1664576" y="1639785"/>
                  </a:lnTo>
                  <a:lnTo>
                    <a:pt x="1444282" y="1885213"/>
                  </a:lnTo>
                  <a:lnTo>
                    <a:pt x="1664576" y="2130641"/>
                  </a:lnTo>
                  <a:lnTo>
                    <a:pt x="1884870" y="1885213"/>
                  </a:lnTo>
                  <a:close/>
                </a:path>
                <a:path w="6187440" h="3378834">
                  <a:moveTo>
                    <a:pt x="1884870" y="1303680"/>
                  </a:moveTo>
                  <a:lnTo>
                    <a:pt x="1664576" y="1058252"/>
                  </a:lnTo>
                  <a:lnTo>
                    <a:pt x="1444282" y="1303680"/>
                  </a:lnTo>
                  <a:lnTo>
                    <a:pt x="1664576" y="1549107"/>
                  </a:lnTo>
                  <a:lnTo>
                    <a:pt x="1884870" y="1303680"/>
                  </a:lnTo>
                  <a:close/>
                </a:path>
                <a:path w="6187440" h="3378834">
                  <a:moveTo>
                    <a:pt x="1963623" y="0"/>
                  </a:moveTo>
                  <a:lnTo>
                    <a:pt x="1927644" y="0"/>
                  </a:lnTo>
                  <a:lnTo>
                    <a:pt x="1882686" y="50088"/>
                  </a:lnTo>
                  <a:lnTo>
                    <a:pt x="1837728" y="0"/>
                  </a:lnTo>
                  <a:lnTo>
                    <a:pt x="1801749" y="0"/>
                  </a:lnTo>
                  <a:lnTo>
                    <a:pt x="1882686" y="90170"/>
                  </a:lnTo>
                  <a:lnTo>
                    <a:pt x="1918665" y="50088"/>
                  </a:lnTo>
                  <a:lnTo>
                    <a:pt x="1963623" y="0"/>
                  </a:lnTo>
                  <a:close/>
                </a:path>
                <a:path w="6187440" h="3378834">
                  <a:moveTo>
                    <a:pt x="2404224" y="0"/>
                  </a:moveTo>
                  <a:lnTo>
                    <a:pt x="2368232" y="0"/>
                  </a:lnTo>
                  <a:lnTo>
                    <a:pt x="2323287" y="50088"/>
                  </a:lnTo>
                  <a:lnTo>
                    <a:pt x="2278316" y="0"/>
                  </a:lnTo>
                  <a:lnTo>
                    <a:pt x="2242337" y="0"/>
                  </a:lnTo>
                  <a:lnTo>
                    <a:pt x="2323287" y="90170"/>
                  </a:lnTo>
                  <a:lnTo>
                    <a:pt x="2359266" y="50088"/>
                  </a:lnTo>
                  <a:lnTo>
                    <a:pt x="2404224" y="0"/>
                  </a:lnTo>
                  <a:close/>
                </a:path>
                <a:path w="6187440" h="3378834">
                  <a:moveTo>
                    <a:pt x="2844787" y="0"/>
                  </a:moveTo>
                  <a:lnTo>
                    <a:pt x="2808808" y="0"/>
                  </a:lnTo>
                  <a:lnTo>
                    <a:pt x="2763850" y="50088"/>
                  </a:lnTo>
                  <a:lnTo>
                    <a:pt x="2718892" y="0"/>
                  </a:lnTo>
                  <a:lnTo>
                    <a:pt x="2682913" y="0"/>
                  </a:lnTo>
                  <a:lnTo>
                    <a:pt x="2763850" y="90170"/>
                  </a:lnTo>
                  <a:lnTo>
                    <a:pt x="2799829" y="50088"/>
                  </a:lnTo>
                  <a:lnTo>
                    <a:pt x="2844787" y="0"/>
                  </a:lnTo>
                  <a:close/>
                </a:path>
                <a:path w="6187440" h="3378834">
                  <a:moveTo>
                    <a:pt x="3081210" y="3232759"/>
                  </a:moveTo>
                  <a:lnTo>
                    <a:pt x="2986214" y="3338588"/>
                  </a:lnTo>
                  <a:lnTo>
                    <a:pt x="2765945" y="3093161"/>
                  </a:lnTo>
                  <a:lnTo>
                    <a:pt x="2545651" y="3338601"/>
                  </a:lnTo>
                  <a:lnTo>
                    <a:pt x="2325357" y="3093161"/>
                  </a:lnTo>
                  <a:lnTo>
                    <a:pt x="2105063" y="3338601"/>
                  </a:lnTo>
                  <a:lnTo>
                    <a:pt x="1884756" y="3093161"/>
                  </a:lnTo>
                  <a:lnTo>
                    <a:pt x="1664462" y="3338601"/>
                  </a:lnTo>
                  <a:lnTo>
                    <a:pt x="1444167" y="3093161"/>
                  </a:lnTo>
                  <a:lnTo>
                    <a:pt x="1223873" y="3338588"/>
                  </a:lnTo>
                  <a:lnTo>
                    <a:pt x="1003592" y="3093161"/>
                  </a:lnTo>
                  <a:lnTo>
                    <a:pt x="783310" y="3338601"/>
                  </a:lnTo>
                  <a:lnTo>
                    <a:pt x="563003" y="3093161"/>
                  </a:lnTo>
                  <a:lnTo>
                    <a:pt x="342696" y="3338601"/>
                  </a:lnTo>
                  <a:lnTo>
                    <a:pt x="122415" y="3093161"/>
                  </a:lnTo>
                  <a:lnTo>
                    <a:pt x="0" y="3229559"/>
                  </a:lnTo>
                  <a:lnTo>
                    <a:pt x="0" y="3269640"/>
                  </a:lnTo>
                  <a:lnTo>
                    <a:pt x="122415" y="3133255"/>
                  </a:lnTo>
                  <a:lnTo>
                    <a:pt x="342696" y="3378682"/>
                  </a:lnTo>
                  <a:lnTo>
                    <a:pt x="563003" y="3133255"/>
                  </a:lnTo>
                  <a:lnTo>
                    <a:pt x="783310" y="3378682"/>
                  </a:lnTo>
                  <a:lnTo>
                    <a:pt x="1003592" y="3133255"/>
                  </a:lnTo>
                  <a:lnTo>
                    <a:pt x="1223873" y="3378682"/>
                  </a:lnTo>
                  <a:lnTo>
                    <a:pt x="1444167" y="3133255"/>
                  </a:lnTo>
                  <a:lnTo>
                    <a:pt x="1664462" y="3378682"/>
                  </a:lnTo>
                  <a:lnTo>
                    <a:pt x="1884756" y="3133255"/>
                  </a:lnTo>
                  <a:lnTo>
                    <a:pt x="2105063" y="3378682"/>
                  </a:lnTo>
                  <a:lnTo>
                    <a:pt x="2325357" y="3133255"/>
                  </a:lnTo>
                  <a:lnTo>
                    <a:pt x="2545651" y="3378682"/>
                  </a:lnTo>
                  <a:lnTo>
                    <a:pt x="2765945" y="3133255"/>
                  </a:lnTo>
                  <a:lnTo>
                    <a:pt x="2986214" y="3378682"/>
                  </a:lnTo>
                  <a:lnTo>
                    <a:pt x="3081210" y="3272853"/>
                  </a:lnTo>
                  <a:lnTo>
                    <a:pt x="3081210" y="3232759"/>
                  </a:lnTo>
                  <a:close/>
                </a:path>
                <a:path w="6187440" h="3378834">
                  <a:moveTo>
                    <a:pt x="3081210" y="2650566"/>
                  </a:moveTo>
                  <a:lnTo>
                    <a:pt x="2986214" y="2756395"/>
                  </a:lnTo>
                  <a:lnTo>
                    <a:pt x="2765945" y="2510967"/>
                  </a:lnTo>
                  <a:lnTo>
                    <a:pt x="2545651" y="2756395"/>
                  </a:lnTo>
                  <a:lnTo>
                    <a:pt x="2325357" y="2510967"/>
                  </a:lnTo>
                  <a:lnTo>
                    <a:pt x="2105063" y="2756395"/>
                  </a:lnTo>
                  <a:lnTo>
                    <a:pt x="1884756" y="2510967"/>
                  </a:lnTo>
                  <a:lnTo>
                    <a:pt x="1664462" y="2756395"/>
                  </a:lnTo>
                  <a:lnTo>
                    <a:pt x="1444167" y="2510967"/>
                  </a:lnTo>
                  <a:lnTo>
                    <a:pt x="1223873" y="2756395"/>
                  </a:lnTo>
                  <a:lnTo>
                    <a:pt x="1003592" y="2510967"/>
                  </a:lnTo>
                  <a:lnTo>
                    <a:pt x="783310" y="2756395"/>
                  </a:lnTo>
                  <a:lnTo>
                    <a:pt x="563003" y="2510967"/>
                  </a:lnTo>
                  <a:lnTo>
                    <a:pt x="342696" y="2756395"/>
                  </a:lnTo>
                  <a:lnTo>
                    <a:pt x="122415" y="2510967"/>
                  </a:lnTo>
                  <a:lnTo>
                    <a:pt x="0" y="2647353"/>
                  </a:lnTo>
                  <a:lnTo>
                    <a:pt x="0" y="2687447"/>
                  </a:lnTo>
                  <a:lnTo>
                    <a:pt x="122415" y="2551049"/>
                  </a:lnTo>
                  <a:lnTo>
                    <a:pt x="342696" y="2796489"/>
                  </a:lnTo>
                  <a:lnTo>
                    <a:pt x="563003" y="2551049"/>
                  </a:lnTo>
                  <a:lnTo>
                    <a:pt x="783310" y="2796489"/>
                  </a:lnTo>
                  <a:lnTo>
                    <a:pt x="1003592" y="2551049"/>
                  </a:lnTo>
                  <a:lnTo>
                    <a:pt x="1223873" y="2796476"/>
                  </a:lnTo>
                  <a:lnTo>
                    <a:pt x="1444167" y="2551049"/>
                  </a:lnTo>
                  <a:lnTo>
                    <a:pt x="1664462" y="2796489"/>
                  </a:lnTo>
                  <a:lnTo>
                    <a:pt x="1884756" y="2551049"/>
                  </a:lnTo>
                  <a:lnTo>
                    <a:pt x="2105063" y="2796489"/>
                  </a:lnTo>
                  <a:lnTo>
                    <a:pt x="2325357" y="2551049"/>
                  </a:lnTo>
                  <a:lnTo>
                    <a:pt x="2545651" y="2796489"/>
                  </a:lnTo>
                  <a:lnTo>
                    <a:pt x="2765945" y="2551049"/>
                  </a:lnTo>
                  <a:lnTo>
                    <a:pt x="2986214" y="2796476"/>
                  </a:lnTo>
                  <a:lnTo>
                    <a:pt x="3081210" y="2690647"/>
                  </a:lnTo>
                  <a:lnTo>
                    <a:pt x="3081210" y="2650566"/>
                  </a:lnTo>
                  <a:close/>
                </a:path>
                <a:path w="6187440" h="3378834">
                  <a:moveTo>
                    <a:pt x="3081210" y="2060041"/>
                  </a:moveTo>
                  <a:lnTo>
                    <a:pt x="2986214" y="2165870"/>
                  </a:lnTo>
                  <a:lnTo>
                    <a:pt x="2765945" y="1920443"/>
                  </a:lnTo>
                  <a:lnTo>
                    <a:pt x="2545651" y="2165870"/>
                  </a:lnTo>
                  <a:lnTo>
                    <a:pt x="2325357" y="1920443"/>
                  </a:lnTo>
                  <a:lnTo>
                    <a:pt x="2105063" y="2165870"/>
                  </a:lnTo>
                  <a:lnTo>
                    <a:pt x="1884756" y="1920443"/>
                  </a:lnTo>
                  <a:lnTo>
                    <a:pt x="1664462" y="2165870"/>
                  </a:lnTo>
                  <a:lnTo>
                    <a:pt x="1444167" y="1920443"/>
                  </a:lnTo>
                  <a:lnTo>
                    <a:pt x="1223873" y="2165870"/>
                  </a:lnTo>
                  <a:lnTo>
                    <a:pt x="1003592" y="1920443"/>
                  </a:lnTo>
                  <a:lnTo>
                    <a:pt x="783310" y="2165870"/>
                  </a:lnTo>
                  <a:lnTo>
                    <a:pt x="563003" y="1920443"/>
                  </a:lnTo>
                  <a:lnTo>
                    <a:pt x="342696" y="2165870"/>
                  </a:lnTo>
                  <a:lnTo>
                    <a:pt x="122415" y="1920443"/>
                  </a:lnTo>
                  <a:lnTo>
                    <a:pt x="0" y="2056828"/>
                  </a:lnTo>
                  <a:lnTo>
                    <a:pt x="0" y="2096922"/>
                  </a:lnTo>
                  <a:lnTo>
                    <a:pt x="122415" y="1960524"/>
                  </a:lnTo>
                  <a:lnTo>
                    <a:pt x="342696" y="2205964"/>
                  </a:lnTo>
                  <a:lnTo>
                    <a:pt x="563003" y="1960524"/>
                  </a:lnTo>
                  <a:lnTo>
                    <a:pt x="783310" y="2205964"/>
                  </a:lnTo>
                  <a:lnTo>
                    <a:pt x="1003592" y="1960524"/>
                  </a:lnTo>
                  <a:lnTo>
                    <a:pt x="1223873" y="2205964"/>
                  </a:lnTo>
                  <a:lnTo>
                    <a:pt x="1444167" y="1960524"/>
                  </a:lnTo>
                  <a:lnTo>
                    <a:pt x="1664462" y="2205964"/>
                  </a:lnTo>
                  <a:lnTo>
                    <a:pt x="1884756" y="1960524"/>
                  </a:lnTo>
                  <a:lnTo>
                    <a:pt x="2105063" y="2205964"/>
                  </a:lnTo>
                  <a:lnTo>
                    <a:pt x="2325357" y="1960524"/>
                  </a:lnTo>
                  <a:lnTo>
                    <a:pt x="2545651" y="2205964"/>
                  </a:lnTo>
                  <a:lnTo>
                    <a:pt x="2765945" y="1960524"/>
                  </a:lnTo>
                  <a:lnTo>
                    <a:pt x="2986214" y="2205964"/>
                  </a:lnTo>
                  <a:lnTo>
                    <a:pt x="3081210" y="2100122"/>
                  </a:lnTo>
                  <a:lnTo>
                    <a:pt x="3081210" y="2060041"/>
                  </a:lnTo>
                  <a:close/>
                </a:path>
                <a:path w="6187440" h="3378834">
                  <a:moveTo>
                    <a:pt x="3081210" y="1478521"/>
                  </a:moveTo>
                  <a:lnTo>
                    <a:pt x="2986214" y="1584350"/>
                  </a:lnTo>
                  <a:lnTo>
                    <a:pt x="2765945" y="1338922"/>
                  </a:lnTo>
                  <a:lnTo>
                    <a:pt x="2545651" y="1584350"/>
                  </a:lnTo>
                  <a:lnTo>
                    <a:pt x="2325357" y="1338922"/>
                  </a:lnTo>
                  <a:lnTo>
                    <a:pt x="2105063" y="1584350"/>
                  </a:lnTo>
                  <a:lnTo>
                    <a:pt x="1884756" y="1338922"/>
                  </a:lnTo>
                  <a:lnTo>
                    <a:pt x="1664462" y="1584350"/>
                  </a:lnTo>
                  <a:lnTo>
                    <a:pt x="1444167" y="1338922"/>
                  </a:lnTo>
                  <a:lnTo>
                    <a:pt x="1223873" y="1584350"/>
                  </a:lnTo>
                  <a:lnTo>
                    <a:pt x="1003592" y="1338922"/>
                  </a:lnTo>
                  <a:lnTo>
                    <a:pt x="783310" y="1584350"/>
                  </a:lnTo>
                  <a:lnTo>
                    <a:pt x="563003" y="1338922"/>
                  </a:lnTo>
                  <a:lnTo>
                    <a:pt x="342696" y="1584350"/>
                  </a:lnTo>
                  <a:lnTo>
                    <a:pt x="122415" y="1338922"/>
                  </a:lnTo>
                  <a:lnTo>
                    <a:pt x="0" y="1475308"/>
                  </a:lnTo>
                  <a:lnTo>
                    <a:pt x="0" y="1515389"/>
                  </a:lnTo>
                  <a:lnTo>
                    <a:pt x="122415" y="1379004"/>
                  </a:lnTo>
                  <a:lnTo>
                    <a:pt x="342696" y="1624431"/>
                  </a:lnTo>
                  <a:lnTo>
                    <a:pt x="563003" y="1379004"/>
                  </a:lnTo>
                  <a:lnTo>
                    <a:pt x="783310" y="1624431"/>
                  </a:lnTo>
                  <a:lnTo>
                    <a:pt x="1003592" y="1379004"/>
                  </a:lnTo>
                  <a:lnTo>
                    <a:pt x="1223873" y="1624431"/>
                  </a:lnTo>
                  <a:lnTo>
                    <a:pt x="1444167" y="1379004"/>
                  </a:lnTo>
                  <a:lnTo>
                    <a:pt x="1664462" y="1624431"/>
                  </a:lnTo>
                  <a:lnTo>
                    <a:pt x="1884756" y="1379004"/>
                  </a:lnTo>
                  <a:lnTo>
                    <a:pt x="2105063" y="1624431"/>
                  </a:lnTo>
                  <a:lnTo>
                    <a:pt x="2325357" y="1379004"/>
                  </a:lnTo>
                  <a:lnTo>
                    <a:pt x="2545651" y="1624431"/>
                  </a:lnTo>
                  <a:lnTo>
                    <a:pt x="2765945" y="1379004"/>
                  </a:lnTo>
                  <a:lnTo>
                    <a:pt x="2986214" y="1624431"/>
                  </a:lnTo>
                  <a:lnTo>
                    <a:pt x="3081210" y="1518602"/>
                  </a:lnTo>
                  <a:lnTo>
                    <a:pt x="3081210" y="1478521"/>
                  </a:lnTo>
                  <a:close/>
                </a:path>
                <a:path w="6187440" h="3378834">
                  <a:moveTo>
                    <a:pt x="3081210" y="888009"/>
                  </a:moveTo>
                  <a:lnTo>
                    <a:pt x="2986214" y="993838"/>
                  </a:lnTo>
                  <a:lnTo>
                    <a:pt x="2765945" y="748411"/>
                  </a:lnTo>
                  <a:lnTo>
                    <a:pt x="2545651" y="993838"/>
                  </a:lnTo>
                  <a:lnTo>
                    <a:pt x="2325357" y="748411"/>
                  </a:lnTo>
                  <a:lnTo>
                    <a:pt x="2105063" y="993838"/>
                  </a:lnTo>
                  <a:lnTo>
                    <a:pt x="1884756" y="748411"/>
                  </a:lnTo>
                  <a:lnTo>
                    <a:pt x="1664462" y="993838"/>
                  </a:lnTo>
                  <a:lnTo>
                    <a:pt x="1444167" y="748411"/>
                  </a:lnTo>
                  <a:lnTo>
                    <a:pt x="1223873" y="993838"/>
                  </a:lnTo>
                  <a:lnTo>
                    <a:pt x="1003592" y="748411"/>
                  </a:lnTo>
                  <a:lnTo>
                    <a:pt x="783310" y="993838"/>
                  </a:lnTo>
                  <a:lnTo>
                    <a:pt x="563003" y="748411"/>
                  </a:lnTo>
                  <a:lnTo>
                    <a:pt x="342696" y="993838"/>
                  </a:lnTo>
                  <a:lnTo>
                    <a:pt x="122415" y="748411"/>
                  </a:lnTo>
                  <a:lnTo>
                    <a:pt x="0" y="884796"/>
                  </a:lnTo>
                  <a:lnTo>
                    <a:pt x="0" y="924890"/>
                  </a:lnTo>
                  <a:lnTo>
                    <a:pt x="122415" y="788492"/>
                  </a:lnTo>
                  <a:lnTo>
                    <a:pt x="342696" y="1033932"/>
                  </a:lnTo>
                  <a:lnTo>
                    <a:pt x="563003" y="788492"/>
                  </a:lnTo>
                  <a:lnTo>
                    <a:pt x="783310" y="1033932"/>
                  </a:lnTo>
                  <a:lnTo>
                    <a:pt x="1003592" y="788492"/>
                  </a:lnTo>
                  <a:lnTo>
                    <a:pt x="1223873" y="1033919"/>
                  </a:lnTo>
                  <a:lnTo>
                    <a:pt x="1444167" y="788492"/>
                  </a:lnTo>
                  <a:lnTo>
                    <a:pt x="1664462" y="1033932"/>
                  </a:lnTo>
                  <a:lnTo>
                    <a:pt x="1884756" y="788492"/>
                  </a:lnTo>
                  <a:lnTo>
                    <a:pt x="2105063" y="1033932"/>
                  </a:lnTo>
                  <a:lnTo>
                    <a:pt x="2325357" y="788492"/>
                  </a:lnTo>
                  <a:lnTo>
                    <a:pt x="2545651" y="1033932"/>
                  </a:lnTo>
                  <a:lnTo>
                    <a:pt x="2765945" y="788492"/>
                  </a:lnTo>
                  <a:lnTo>
                    <a:pt x="2986214" y="1033919"/>
                  </a:lnTo>
                  <a:lnTo>
                    <a:pt x="3081210" y="928090"/>
                  </a:lnTo>
                  <a:lnTo>
                    <a:pt x="3081210" y="888009"/>
                  </a:lnTo>
                  <a:close/>
                </a:path>
                <a:path w="6187440" h="3378834">
                  <a:moveTo>
                    <a:pt x="3081223" y="2918218"/>
                  </a:moveTo>
                  <a:lnTo>
                    <a:pt x="2986328" y="2812491"/>
                  </a:lnTo>
                  <a:lnTo>
                    <a:pt x="2766034" y="3057918"/>
                  </a:lnTo>
                  <a:lnTo>
                    <a:pt x="2545753" y="2812504"/>
                  </a:lnTo>
                  <a:lnTo>
                    <a:pt x="2325459" y="3057931"/>
                  </a:lnTo>
                  <a:lnTo>
                    <a:pt x="2105177" y="2812504"/>
                  </a:lnTo>
                  <a:lnTo>
                    <a:pt x="1884883" y="3057931"/>
                  </a:lnTo>
                  <a:lnTo>
                    <a:pt x="2105177" y="3303359"/>
                  </a:lnTo>
                  <a:lnTo>
                    <a:pt x="2325459" y="3057944"/>
                  </a:lnTo>
                  <a:lnTo>
                    <a:pt x="2545753" y="3303359"/>
                  </a:lnTo>
                  <a:lnTo>
                    <a:pt x="2766034" y="3057944"/>
                  </a:lnTo>
                  <a:lnTo>
                    <a:pt x="2986328" y="3303359"/>
                  </a:lnTo>
                  <a:lnTo>
                    <a:pt x="3081223" y="3197631"/>
                  </a:lnTo>
                  <a:lnTo>
                    <a:pt x="3081223" y="2918218"/>
                  </a:lnTo>
                  <a:close/>
                </a:path>
                <a:path w="6187440" h="3378834">
                  <a:moveTo>
                    <a:pt x="3081223" y="2336025"/>
                  </a:moveTo>
                  <a:lnTo>
                    <a:pt x="2986328" y="2230297"/>
                  </a:lnTo>
                  <a:lnTo>
                    <a:pt x="2766047" y="2475725"/>
                  </a:lnTo>
                  <a:lnTo>
                    <a:pt x="2545753" y="2230297"/>
                  </a:lnTo>
                  <a:lnTo>
                    <a:pt x="2325459" y="2475725"/>
                  </a:lnTo>
                  <a:lnTo>
                    <a:pt x="2105177" y="2230297"/>
                  </a:lnTo>
                  <a:lnTo>
                    <a:pt x="1884883" y="2475725"/>
                  </a:lnTo>
                  <a:lnTo>
                    <a:pt x="2105177" y="2721152"/>
                  </a:lnTo>
                  <a:lnTo>
                    <a:pt x="2325459" y="2475738"/>
                  </a:lnTo>
                  <a:lnTo>
                    <a:pt x="2545753" y="2721152"/>
                  </a:lnTo>
                  <a:lnTo>
                    <a:pt x="2766034" y="2475750"/>
                  </a:lnTo>
                  <a:lnTo>
                    <a:pt x="2986328" y="2721165"/>
                  </a:lnTo>
                  <a:lnTo>
                    <a:pt x="3081223" y="2615438"/>
                  </a:lnTo>
                  <a:lnTo>
                    <a:pt x="3081223" y="2336025"/>
                  </a:lnTo>
                  <a:close/>
                </a:path>
                <a:path w="6187440" h="3378834">
                  <a:moveTo>
                    <a:pt x="3081223" y="1745513"/>
                  </a:moveTo>
                  <a:lnTo>
                    <a:pt x="2986328" y="1639785"/>
                  </a:lnTo>
                  <a:lnTo>
                    <a:pt x="2766034" y="1885213"/>
                  </a:lnTo>
                  <a:lnTo>
                    <a:pt x="2545753" y="1639785"/>
                  </a:lnTo>
                  <a:lnTo>
                    <a:pt x="2325459" y="1885213"/>
                  </a:lnTo>
                  <a:lnTo>
                    <a:pt x="2105177" y="1639785"/>
                  </a:lnTo>
                  <a:lnTo>
                    <a:pt x="1884883" y="1885213"/>
                  </a:lnTo>
                  <a:lnTo>
                    <a:pt x="2105177" y="2130641"/>
                  </a:lnTo>
                  <a:lnTo>
                    <a:pt x="2325459" y="1885226"/>
                  </a:lnTo>
                  <a:lnTo>
                    <a:pt x="2545753" y="2130641"/>
                  </a:lnTo>
                  <a:lnTo>
                    <a:pt x="2766034" y="1885226"/>
                  </a:lnTo>
                  <a:lnTo>
                    <a:pt x="2986328" y="2130641"/>
                  </a:lnTo>
                  <a:lnTo>
                    <a:pt x="3081223" y="2024913"/>
                  </a:lnTo>
                  <a:lnTo>
                    <a:pt x="3081223" y="1745513"/>
                  </a:lnTo>
                  <a:close/>
                </a:path>
                <a:path w="6187440" h="3378834">
                  <a:moveTo>
                    <a:pt x="3081223" y="1163980"/>
                  </a:moveTo>
                  <a:lnTo>
                    <a:pt x="2986328" y="1058252"/>
                  </a:lnTo>
                  <a:lnTo>
                    <a:pt x="2766047" y="1303680"/>
                  </a:lnTo>
                  <a:lnTo>
                    <a:pt x="2545753" y="1058252"/>
                  </a:lnTo>
                  <a:lnTo>
                    <a:pt x="2325459" y="1303680"/>
                  </a:lnTo>
                  <a:lnTo>
                    <a:pt x="2105177" y="1058252"/>
                  </a:lnTo>
                  <a:lnTo>
                    <a:pt x="1884883" y="1303680"/>
                  </a:lnTo>
                  <a:lnTo>
                    <a:pt x="2105177" y="1549107"/>
                  </a:lnTo>
                  <a:lnTo>
                    <a:pt x="2325459" y="1303693"/>
                  </a:lnTo>
                  <a:lnTo>
                    <a:pt x="2545753" y="1549107"/>
                  </a:lnTo>
                  <a:lnTo>
                    <a:pt x="2766034" y="1303705"/>
                  </a:lnTo>
                  <a:lnTo>
                    <a:pt x="2986328" y="1549120"/>
                  </a:lnTo>
                  <a:lnTo>
                    <a:pt x="3081223" y="1443393"/>
                  </a:lnTo>
                  <a:lnTo>
                    <a:pt x="3081223" y="1163980"/>
                  </a:lnTo>
                  <a:close/>
                </a:path>
                <a:path w="6187440" h="3378834">
                  <a:moveTo>
                    <a:pt x="4302049" y="1885213"/>
                  </a:moveTo>
                  <a:lnTo>
                    <a:pt x="4081754" y="1639785"/>
                  </a:lnTo>
                  <a:lnTo>
                    <a:pt x="3861460" y="1885213"/>
                  </a:lnTo>
                  <a:lnTo>
                    <a:pt x="3641179" y="1639785"/>
                  </a:lnTo>
                  <a:lnTo>
                    <a:pt x="3420884" y="1885213"/>
                  </a:lnTo>
                  <a:lnTo>
                    <a:pt x="3200603" y="1639798"/>
                  </a:lnTo>
                  <a:lnTo>
                    <a:pt x="3105708" y="1745513"/>
                  </a:lnTo>
                  <a:lnTo>
                    <a:pt x="3105708" y="2024926"/>
                  </a:lnTo>
                  <a:lnTo>
                    <a:pt x="3200603" y="2130641"/>
                  </a:lnTo>
                  <a:lnTo>
                    <a:pt x="3420884" y="1885226"/>
                  </a:lnTo>
                  <a:lnTo>
                    <a:pt x="3641179" y="2130641"/>
                  </a:lnTo>
                  <a:lnTo>
                    <a:pt x="3861460" y="1885226"/>
                  </a:lnTo>
                  <a:lnTo>
                    <a:pt x="4081754" y="2130641"/>
                  </a:lnTo>
                  <a:lnTo>
                    <a:pt x="4302049" y="1885213"/>
                  </a:lnTo>
                  <a:close/>
                </a:path>
                <a:path w="6187440" h="3378834">
                  <a:moveTo>
                    <a:pt x="4302049" y="1303680"/>
                  </a:moveTo>
                  <a:lnTo>
                    <a:pt x="4081754" y="1058252"/>
                  </a:lnTo>
                  <a:lnTo>
                    <a:pt x="3861460" y="1303680"/>
                  </a:lnTo>
                  <a:lnTo>
                    <a:pt x="3641179" y="1058252"/>
                  </a:lnTo>
                  <a:lnTo>
                    <a:pt x="3420884" y="1303680"/>
                  </a:lnTo>
                  <a:lnTo>
                    <a:pt x="3200603" y="1058252"/>
                  </a:lnTo>
                  <a:lnTo>
                    <a:pt x="3105708" y="1163980"/>
                  </a:lnTo>
                  <a:lnTo>
                    <a:pt x="3105708" y="1443393"/>
                  </a:lnTo>
                  <a:lnTo>
                    <a:pt x="3200603" y="1549120"/>
                  </a:lnTo>
                  <a:lnTo>
                    <a:pt x="3420884" y="1303705"/>
                  </a:lnTo>
                  <a:lnTo>
                    <a:pt x="3641179" y="1549107"/>
                  </a:lnTo>
                  <a:lnTo>
                    <a:pt x="3861460" y="1303693"/>
                  </a:lnTo>
                  <a:lnTo>
                    <a:pt x="4081754" y="1549107"/>
                  </a:lnTo>
                  <a:lnTo>
                    <a:pt x="4302049" y="1303680"/>
                  </a:lnTo>
                  <a:close/>
                </a:path>
                <a:path w="6187440" h="3378834">
                  <a:moveTo>
                    <a:pt x="4302049" y="713168"/>
                  </a:moveTo>
                  <a:lnTo>
                    <a:pt x="4081754" y="467741"/>
                  </a:lnTo>
                  <a:lnTo>
                    <a:pt x="3861460" y="713168"/>
                  </a:lnTo>
                  <a:lnTo>
                    <a:pt x="3641179" y="467741"/>
                  </a:lnTo>
                  <a:lnTo>
                    <a:pt x="3420884" y="713168"/>
                  </a:lnTo>
                  <a:lnTo>
                    <a:pt x="3200603" y="467728"/>
                  </a:lnTo>
                  <a:lnTo>
                    <a:pt x="3105708" y="573455"/>
                  </a:lnTo>
                  <a:lnTo>
                    <a:pt x="3105708" y="852868"/>
                  </a:lnTo>
                  <a:lnTo>
                    <a:pt x="3200603" y="958596"/>
                  </a:lnTo>
                  <a:lnTo>
                    <a:pt x="3420884" y="713181"/>
                  </a:lnTo>
                  <a:lnTo>
                    <a:pt x="3641179" y="958596"/>
                  </a:lnTo>
                  <a:lnTo>
                    <a:pt x="3861460" y="713181"/>
                  </a:lnTo>
                  <a:lnTo>
                    <a:pt x="4081754" y="958596"/>
                  </a:lnTo>
                  <a:lnTo>
                    <a:pt x="4302049" y="713168"/>
                  </a:lnTo>
                  <a:close/>
                </a:path>
                <a:path w="6187440" h="3378834">
                  <a:moveTo>
                    <a:pt x="4302049" y="124472"/>
                  </a:moveTo>
                  <a:lnTo>
                    <a:pt x="4190327" y="0"/>
                  </a:lnTo>
                  <a:lnTo>
                    <a:pt x="3973182" y="0"/>
                  </a:lnTo>
                  <a:lnTo>
                    <a:pt x="3861460" y="124472"/>
                  </a:lnTo>
                  <a:lnTo>
                    <a:pt x="3749751" y="0"/>
                  </a:lnTo>
                  <a:lnTo>
                    <a:pt x="3532606" y="0"/>
                  </a:lnTo>
                  <a:lnTo>
                    <a:pt x="3420884" y="124472"/>
                  </a:lnTo>
                  <a:lnTo>
                    <a:pt x="3309175" y="0"/>
                  </a:lnTo>
                  <a:lnTo>
                    <a:pt x="3105708" y="0"/>
                  </a:lnTo>
                  <a:lnTo>
                    <a:pt x="3105708" y="264172"/>
                  </a:lnTo>
                  <a:lnTo>
                    <a:pt x="3200603" y="369900"/>
                  </a:lnTo>
                  <a:lnTo>
                    <a:pt x="3420884" y="124485"/>
                  </a:lnTo>
                  <a:lnTo>
                    <a:pt x="3641179" y="369900"/>
                  </a:lnTo>
                  <a:lnTo>
                    <a:pt x="3861460" y="124485"/>
                  </a:lnTo>
                  <a:lnTo>
                    <a:pt x="4081754" y="369900"/>
                  </a:lnTo>
                  <a:lnTo>
                    <a:pt x="4302049" y="124472"/>
                  </a:lnTo>
                  <a:close/>
                </a:path>
                <a:path w="6187440" h="3378834">
                  <a:moveTo>
                    <a:pt x="4742650" y="1885213"/>
                  </a:moveTo>
                  <a:lnTo>
                    <a:pt x="4522355" y="1639785"/>
                  </a:lnTo>
                  <a:lnTo>
                    <a:pt x="4302061" y="1885213"/>
                  </a:lnTo>
                  <a:lnTo>
                    <a:pt x="4522355" y="2130641"/>
                  </a:lnTo>
                  <a:lnTo>
                    <a:pt x="4742650" y="1885213"/>
                  </a:lnTo>
                  <a:close/>
                </a:path>
                <a:path w="6187440" h="3378834">
                  <a:moveTo>
                    <a:pt x="4742650" y="1303680"/>
                  </a:moveTo>
                  <a:lnTo>
                    <a:pt x="4522355" y="1058252"/>
                  </a:lnTo>
                  <a:lnTo>
                    <a:pt x="4302061" y="1303680"/>
                  </a:lnTo>
                  <a:lnTo>
                    <a:pt x="4522355" y="1549107"/>
                  </a:lnTo>
                  <a:lnTo>
                    <a:pt x="4742650" y="1303680"/>
                  </a:lnTo>
                  <a:close/>
                </a:path>
                <a:path w="6187440" h="3378834">
                  <a:moveTo>
                    <a:pt x="4742650" y="713168"/>
                  </a:moveTo>
                  <a:lnTo>
                    <a:pt x="4522355" y="467741"/>
                  </a:lnTo>
                  <a:lnTo>
                    <a:pt x="4302061" y="713168"/>
                  </a:lnTo>
                  <a:lnTo>
                    <a:pt x="4522355" y="958596"/>
                  </a:lnTo>
                  <a:lnTo>
                    <a:pt x="4742650" y="713168"/>
                  </a:lnTo>
                  <a:close/>
                </a:path>
                <a:path w="6187440" h="3378834">
                  <a:moveTo>
                    <a:pt x="4742650" y="124472"/>
                  </a:moveTo>
                  <a:lnTo>
                    <a:pt x="4630928" y="0"/>
                  </a:lnTo>
                  <a:lnTo>
                    <a:pt x="4413783" y="0"/>
                  </a:lnTo>
                  <a:lnTo>
                    <a:pt x="4302061" y="124472"/>
                  </a:lnTo>
                  <a:lnTo>
                    <a:pt x="4522355" y="369900"/>
                  </a:lnTo>
                  <a:lnTo>
                    <a:pt x="4742650" y="124472"/>
                  </a:lnTo>
                  <a:close/>
                </a:path>
                <a:path w="6187440" h="3378834">
                  <a:moveTo>
                    <a:pt x="5623814" y="1303680"/>
                  </a:moveTo>
                  <a:lnTo>
                    <a:pt x="5403520" y="1058252"/>
                  </a:lnTo>
                  <a:lnTo>
                    <a:pt x="5183225" y="1303680"/>
                  </a:lnTo>
                  <a:lnTo>
                    <a:pt x="4962944" y="1058252"/>
                  </a:lnTo>
                  <a:lnTo>
                    <a:pt x="4742650" y="1303680"/>
                  </a:lnTo>
                  <a:lnTo>
                    <a:pt x="4962944" y="1549107"/>
                  </a:lnTo>
                  <a:lnTo>
                    <a:pt x="5183225" y="1303693"/>
                  </a:lnTo>
                  <a:lnTo>
                    <a:pt x="5403520" y="1549107"/>
                  </a:lnTo>
                  <a:lnTo>
                    <a:pt x="5623814" y="1303680"/>
                  </a:lnTo>
                  <a:close/>
                </a:path>
                <a:path w="6187440" h="3378834">
                  <a:moveTo>
                    <a:pt x="5623814" y="713168"/>
                  </a:moveTo>
                  <a:lnTo>
                    <a:pt x="5403520" y="467741"/>
                  </a:lnTo>
                  <a:lnTo>
                    <a:pt x="5183225" y="713168"/>
                  </a:lnTo>
                  <a:lnTo>
                    <a:pt x="4962944" y="467741"/>
                  </a:lnTo>
                  <a:lnTo>
                    <a:pt x="4742650" y="713168"/>
                  </a:lnTo>
                  <a:lnTo>
                    <a:pt x="4962944" y="958596"/>
                  </a:lnTo>
                  <a:lnTo>
                    <a:pt x="5183225" y="713181"/>
                  </a:lnTo>
                  <a:lnTo>
                    <a:pt x="5403520" y="958596"/>
                  </a:lnTo>
                  <a:lnTo>
                    <a:pt x="5623814" y="713168"/>
                  </a:lnTo>
                  <a:close/>
                </a:path>
                <a:path w="6187440" h="3378834">
                  <a:moveTo>
                    <a:pt x="5623814" y="124472"/>
                  </a:moveTo>
                  <a:lnTo>
                    <a:pt x="5512092" y="0"/>
                  </a:lnTo>
                  <a:lnTo>
                    <a:pt x="5294947" y="0"/>
                  </a:lnTo>
                  <a:lnTo>
                    <a:pt x="5183238" y="124460"/>
                  </a:lnTo>
                  <a:lnTo>
                    <a:pt x="5071529" y="0"/>
                  </a:lnTo>
                  <a:lnTo>
                    <a:pt x="4854384" y="0"/>
                  </a:lnTo>
                  <a:lnTo>
                    <a:pt x="4742662" y="124472"/>
                  </a:lnTo>
                  <a:lnTo>
                    <a:pt x="4962957" y="369900"/>
                  </a:lnTo>
                  <a:lnTo>
                    <a:pt x="5183238" y="124498"/>
                  </a:lnTo>
                  <a:lnTo>
                    <a:pt x="5403520" y="369900"/>
                  </a:lnTo>
                  <a:lnTo>
                    <a:pt x="5623814" y="124472"/>
                  </a:lnTo>
                  <a:close/>
                </a:path>
                <a:path w="6187440" h="3378834">
                  <a:moveTo>
                    <a:pt x="6064402" y="1303680"/>
                  </a:moveTo>
                  <a:lnTo>
                    <a:pt x="5844108" y="1058252"/>
                  </a:lnTo>
                  <a:lnTo>
                    <a:pt x="5623814" y="1303680"/>
                  </a:lnTo>
                  <a:lnTo>
                    <a:pt x="5844108" y="1549107"/>
                  </a:lnTo>
                  <a:lnTo>
                    <a:pt x="6064402" y="1303680"/>
                  </a:lnTo>
                  <a:close/>
                </a:path>
                <a:path w="6187440" h="3378834">
                  <a:moveTo>
                    <a:pt x="6064402" y="713168"/>
                  </a:moveTo>
                  <a:lnTo>
                    <a:pt x="5844108" y="467741"/>
                  </a:lnTo>
                  <a:lnTo>
                    <a:pt x="5623814" y="713168"/>
                  </a:lnTo>
                  <a:lnTo>
                    <a:pt x="5844108" y="958596"/>
                  </a:lnTo>
                  <a:lnTo>
                    <a:pt x="6064402" y="713168"/>
                  </a:lnTo>
                  <a:close/>
                </a:path>
                <a:path w="6187440" h="3378834">
                  <a:moveTo>
                    <a:pt x="6064402" y="124472"/>
                  </a:moveTo>
                  <a:lnTo>
                    <a:pt x="5952680" y="0"/>
                  </a:lnTo>
                  <a:lnTo>
                    <a:pt x="5735536" y="0"/>
                  </a:lnTo>
                  <a:lnTo>
                    <a:pt x="5623814" y="124472"/>
                  </a:lnTo>
                  <a:lnTo>
                    <a:pt x="5844108" y="369900"/>
                  </a:lnTo>
                  <a:lnTo>
                    <a:pt x="6064402" y="124472"/>
                  </a:lnTo>
                  <a:close/>
                </a:path>
                <a:path w="6187440" h="3378834">
                  <a:moveTo>
                    <a:pt x="6186932" y="1475308"/>
                  </a:moveTo>
                  <a:lnTo>
                    <a:pt x="6064516" y="1338922"/>
                  </a:lnTo>
                  <a:lnTo>
                    <a:pt x="5844222" y="1584350"/>
                  </a:lnTo>
                  <a:lnTo>
                    <a:pt x="5623903" y="1338922"/>
                  </a:lnTo>
                  <a:lnTo>
                    <a:pt x="5403621" y="1584350"/>
                  </a:lnTo>
                  <a:lnTo>
                    <a:pt x="5183327" y="1338922"/>
                  </a:lnTo>
                  <a:lnTo>
                    <a:pt x="4963033" y="1584350"/>
                  </a:lnTo>
                  <a:lnTo>
                    <a:pt x="4742764" y="1338922"/>
                  </a:lnTo>
                  <a:lnTo>
                    <a:pt x="4522457" y="1584350"/>
                  </a:lnTo>
                  <a:lnTo>
                    <a:pt x="4302163" y="1338922"/>
                  </a:lnTo>
                  <a:lnTo>
                    <a:pt x="4081856" y="1584350"/>
                  </a:lnTo>
                  <a:lnTo>
                    <a:pt x="3861562" y="1338922"/>
                  </a:lnTo>
                  <a:lnTo>
                    <a:pt x="3641267" y="1584350"/>
                  </a:lnTo>
                  <a:lnTo>
                    <a:pt x="3420986" y="1338922"/>
                  </a:lnTo>
                  <a:lnTo>
                    <a:pt x="3200692" y="1584350"/>
                  </a:lnTo>
                  <a:lnTo>
                    <a:pt x="3105696" y="1478521"/>
                  </a:lnTo>
                  <a:lnTo>
                    <a:pt x="3105696" y="1518602"/>
                  </a:lnTo>
                  <a:lnTo>
                    <a:pt x="3200692" y="1624431"/>
                  </a:lnTo>
                  <a:lnTo>
                    <a:pt x="3420986" y="1379004"/>
                  </a:lnTo>
                  <a:lnTo>
                    <a:pt x="3641267" y="1624431"/>
                  </a:lnTo>
                  <a:lnTo>
                    <a:pt x="3861562" y="1379004"/>
                  </a:lnTo>
                  <a:lnTo>
                    <a:pt x="4081856" y="1624431"/>
                  </a:lnTo>
                  <a:lnTo>
                    <a:pt x="4302163" y="1379004"/>
                  </a:lnTo>
                  <a:lnTo>
                    <a:pt x="4522457" y="1624431"/>
                  </a:lnTo>
                  <a:lnTo>
                    <a:pt x="4742764" y="1379004"/>
                  </a:lnTo>
                  <a:lnTo>
                    <a:pt x="4963033" y="1624431"/>
                  </a:lnTo>
                  <a:lnTo>
                    <a:pt x="5183327" y="1379004"/>
                  </a:lnTo>
                  <a:lnTo>
                    <a:pt x="5403621" y="1624431"/>
                  </a:lnTo>
                  <a:lnTo>
                    <a:pt x="5623903" y="1379004"/>
                  </a:lnTo>
                  <a:lnTo>
                    <a:pt x="5844222" y="1624431"/>
                  </a:lnTo>
                  <a:lnTo>
                    <a:pt x="6064516" y="1379004"/>
                  </a:lnTo>
                  <a:lnTo>
                    <a:pt x="6186932" y="1515389"/>
                  </a:lnTo>
                  <a:lnTo>
                    <a:pt x="6186932" y="1475308"/>
                  </a:lnTo>
                  <a:close/>
                </a:path>
                <a:path w="6187440" h="3378834">
                  <a:moveTo>
                    <a:pt x="6186932" y="1167193"/>
                  </a:moveTo>
                  <a:lnTo>
                    <a:pt x="6064415" y="1303693"/>
                  </a:lnTo>
                  <a:lnTo>
                    <a:pt x="6186932" y="1440192"/>
                  </a:lnTo>
                  <a:lnTo>
                    <a:pt x="6186932" y="1167193"/>
                  </a:lnTo>
                  <a:close/>
                </a:path>
                <a:path w="6187440" h="3378834">
                  <a:moveTo>
                    <a:pt x="6186932" y="884796"/>
                  </a:moveTo>
                  <a:lnTo>
                    <a:pt x="6064516" y="748411"/>
                  </a:lnTo>
                  <a:lnTo>
                    <a:pt x="5844222" y="993838"/>
                  </a:lnTo>
                  <a:lnTo>
                    <a:pt x="5623903" y="748411"/>
                  </a:lnTo>
                  <a:lnTo>
                    <a:pt x="5403621" y="993838"/>
                  </a:lnTo>
                  <a:lnTo>
                    <a:pt x="5183327" y="748411"/>
                  </a:lnTo>
                  <a:lnTo>
                    <a:pt x="4963033" y="993838"/>
                  </a:lnTo>
                  <a:lnTo>
                    <a:pt x="4742764" y="748411"/>
                  </a:lnTo>
                  <a:lnTo>
                    <a:pt x="4522457" y="993838"/>
                  </a:lnTo>
                  <a:lnTo>
                    <a:pt x="4302163" y="748411"/>
                  </a:lnTo>
                  <a:lnTo>
                    <a:pt x="4081856" y="993838"/>
                  </a:lnTo>
                  <a:lnTo>
                    <a:pt x="3861562" y="748411"/>
                  </a:lnTo>
                  <a:lnTo>
                    <a:pt x="3641267" y="993838"/>
                  </a:lnTo>
                  <a:lnTo>
                    <a:pt x="3420986" y="748411"/>
                  </a:lnTo>
                  <a:lnTo>
                    <a:pt x="3200692" y="993838"/>
                  </a:lnTo>
                  <a:lnTo>
                    <a:pt x="3105696" y="888009"/>
                  </a:lnTo>
                  <a:lnTo>
                    <a:pt x="3105696" y="928090"/>
                  </a:lnTo>
                  <a:lnTo>
                    <a:pt x="3200692" y="1033919"/>
                  </a:lnTo>
                  <a:lnTo>
                    <a:pt x="3420986" y="788492"/>
                  </a:lnTo>
                  <a:lnTo>
                    <a:pt x="3641267" y="1033932"/>
                  </a:lnTo>
                  <a:lnTo>
                    <a:pt x="3861562" y="788492"/>
                  </a:lnTo>
                  <a:lnTo>
                    <a:pt x="4081856" y="1033932"/>
                  </a:lnTo>
                  <a:lnTo>
                    <a:pt x="4302163" y="788492"/>
                  </a:lnTo>
                  <a:lnTo>
                    <a:pt x="4522457" y="1033932"/>
                  </a:lnTo>
                  <a:lnTo>
                    <a:pt x="4742764" y="788492"/>
                  </a:lnTo>
                  <a:lnTo>
                    <a:pt x="4963033" y="1033919"/>
                  </a:lnTo>
                  <a:lnTo>
                    <a:pt x="5183327" y="788492"/>
                  </a:lnTo>
                  <a:lnTo>
                    <a:pt x="5403621" y="1033932"/>
                  </a:lnTo>
                  <a:lnTo>
                    <a:pt x="5623903" y="788492"/>
                  </a:lnTo>
                  <a:lnTo>
                    <a:pt x="5844222" y="1033932"/>
                  </a:lnTo>
                  <a:lnTo>
                    <a:pt x="6064516" y="788492"/>
                  </a:lnTo>
                  <a:lnTo>
                    <a:pt x="6186932" y="924890"/>
                  </a:lnTo>
                  <a:lnTo>
                    <a:pt x="6186932" y="884796"/>
                  </a:lnTo>
                  <a:close/>
                </a:path>
                <a:path w="6187440" h="3378834">
                  <a:moveTo>
                    <a:pt x="6186932" y="576668"/>
                  </a:moveTo>
                  <a:lnTo>
                    <a:pt x="6064415" y="713168"/>
                  </a:lnTo>
                  <a:lnTo>
                    <a:pt x="6186932" y="849668"/>
                  </a:lnTo>
                  <a:lnTo>
                    <a:pt x="6186932" y="576668"/>
                  </a:lnTo>
                  <a:close/>
                </a:path>
                <a:path w="6187440" h="3378834">
                  <a:moveTo>
                    <a:pt x="6186932" y="296100"/>
                  </a:moveTo>
                  <a:lnTo>
                    <a:pt x="6064516" y="159715"/>
                  </a:lnTo>
                  <a:lnTo>
                    <a:pt x="5844222" y="405142"/>
                  </a:lnTo>
                  <a:lnTo>
                    <a:pt x="5623903" y="159715"/>
                  </a:lnTo>
                  <a:lnTo>
                    <a:pt x="5403621" y="405142"/>
                  </a:lnTo>
                  <a:lnTo>
                    <a:pt x="5183327" y="159715"/>
                  </a:lnTo>
                  <a:lnTo>
                    <a:pt x="4963033" y="405142"/>
                  </a:lnTo>
                  <a:lnTo>
                    <a:pt x="4742764" y="159715"/>
                  </a:lnTo>
                  <a:lnTo>
                    <a:pt x="4522457" y="405142"/>
                  </a:lnTo>
                  <a:lnTo>
                    <a:pt x="4302163" y="159715"/>
                  </a:lnTo>
                  <a:lnTo>
                    <a:pt x="4081856" y="405142"/>
                  </a:lnTo>
                  <a:lnTo>
                    <a:pt x="3861562" y="159715"/>
                  </a:lnTo>
                  <a:lnTo>
                    <a:pt x="3641267" y="405142"/>
                  </a:lnTo>
                  <a:lnTo>
                    <a:pt x="3420986" y="159715"/>
                  </a:lnTo>
                  <a:lnTo>
                    <a:pt x="3200692" y="405142"/>
                  </a:lnTo>
                  <a:lnTo>
                    <a:pt x="3105696" y="299313"/>
                  </a:lnTo>
                  <a:lnTo>
                    <a:pt x="3105696" y="339394"/>
                  </a:lnTo>
                  <a:lnTo>
                    <a:pt x="3200692" y="445223"/>
                  </a:lnTo>
                  <a:lnTo>
                    <a:pt x="3420986" y="199796"/>
                  </a:lnTo>
                  <a:lnTo>
                    <a:pt x="3641267" y="445223"/>
                  </a:lnTo>
                  <a:lnTo>
                    <a:pt x="3861562" y="199796"/>
                  </a:lnTo>
                  <a:lnTo>
                    <a:pt x="4081856" y="445223"/>
                  </a:lnTo>
                  <a:lnTo>
                    <a:pt x="4302163" y="199796"/>
                  </a:lnTo>
                  <a:lnTo>
                    <a:pt x="4522457" y="445223"/>
                  </a:lnTo>
                  <a:lnTo>
                    <a:pt x="4742764" y="199796"/>
                  </a:lnTo>
                  <a:lnTo>
                    <a:pt x="4963033" y="445223"/>
                  </a:lnTo>
                  <a:lnTo>
                    <a:pt x="5183327" y="199796"/>
                  </a:lnTo>
                  <a:lnTo>
                    <a:pt x="5403621" y="445223"/>
                  </a:lnTo>
                  <a:lnTo>
                    <a:pt x="5623903" y="199796"/>
                  </a:lnTo>
                  <a:lnTo>
                    <a:pt x="5844222" y="445223"/>
                  </a:lnTo>
                  <a:lnTo>
                    <a:pt x="6064516" y="199796"/>
                  </a:lnTo>
                  <a:lnTo>
                    <a:pt x="6186932" y="336181"/>
                  </a:lnTo>
                  <a:lnTo>
                    <a:pt x="6186932" y="296100"/>
                  </a:lnTo>
                  <a:close/>
                </a:path>
                <a:path w="6187440" h="3378834">
                  <a:moveTo>
                    <a:pt x="6186932" y="0"/>
                  </a:moveTo>
                  <a:lnTo>
                    <a:pt x="6176137" y="0"/>
                  </a:lnTo>
                  <a:lnTo>
                    <a:pt x="6064415" y="124472"/>
                  </a:lnTo>
                  <a:lnTo>
                    <a:pt x="6186932" y="260972"/>
                  </a:lnTo>
                  <a:lnTo>
                    <a:pt x="6186932" y="0"/>
                  </a:lnTo>
                  <a:close/>
                </a:path>
              </a:pathLst>
            </a:custGeom>
            <a:solidFill>
              <a:srgbClr val="8AA1AD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pPr algn="ctr" defTabSz="916137">
                <a:buClrTx/>
              </a:pPr>
              <a:r>
                <a:rPr lang="en-US" sz="2000" b="1" kern="1200" dirty="0">
                  <a:solidFill>
                    <a:prstClr val="black"/>
                  </a:solidFill>
                  <a:latin typeface="Bahnschrift" panose="020B0502040204020203" pitchFamily="34" charset="0"/>
                  <a:ea typeface="+mn-ea"/>
                  <a:cs typeface="+mn-cs"/>
                </a:rPr>
                <a:t>March, 2026</a:t>
              </a:r>
              <a:endParaRPr sz="2000" b="1" kern="1200" dirty="0">
                <a:solidFill>
                  <a:prstClr val="black"/>
                </a:solidFill>
                <a:latin typeface="Bahnschrift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9062"/>
              <a:ext cx="12168505" cy="6795134"/>
            </a:xfrm>
            <a:custGeom>
              <a:avLst/>
              <a:gdLst/>
              <a:ahLst/>
              <a:cxnLst/>
              <a:rect l="l" t="t" r="r" b="b"/>
              <a:pathLst>
                <a:path w="12168505" h="6795134">
                  <a:moveTo>
                    <a:pt x="293331" y="0"/>
                  </a:moveTo>
                  <a:lnTo>
                    <a:pt x="257352" y="0"/>
                  </a:lnTo>
                  <a:lnTo>
                    <a:pt x="212407" y="50076"/>
                  </a:lnTo>
                  <a:lnTo>
                    <a:pt x="167462" y="0"/>
                  </a:lnTo>
                  <a:lnTo>
                    <a:pt x="131483" y="0"/>
                  </a:lnTo>
                  <a:lnTo>
                    <a:pt x="212407" y="90157"/>
                  </a:lnTo>
                  <a:lnTo>
                    <a:pt x="248386" y="50076"/>
                  </a:lnTo>
                  <a:lnTo>
                    <a:pt x="293331" y="0"/>
                  </a:lnTo>
                  <a:close/>
                </a:path>
                <a:path w="12168505" h="6795134">
                  <a:moveTo>
                    <a:pt x="650786" y="124460"/>
                  </a:moveTo>
                  <a:lnTo>
                    <a:pt x="539076" y="0"/>
                  </a:lnTo>
                  <a:lnTo>
                    <a:pt x="321919" y="0"/>
                  </a:lnTo>
                  <a:lnTo>
                    <a:pt x="210210" y="124460"/>
                  </a:lnTo>
                  <a:lnTo>
                    <a:pt x="98501" y="0"/>
                  </a:lnTo>
                  <a:lnTo>
                    <a:pt x="0" y="0"/>
                  </a:lnTo>
                  <a:lnTo>
                    <a:pt x="0" y="358673"/>
                  </a:lnTo>
                  <a:lnTo>
                    <a:pt x="210210" y="124472"/>
                  </a:lnTo>
                  <a:lnTo>
                    <a:pt x="430504" y="369887"/>
                  </a:lnTo>
                  <a:lnTo>
                    <a:pt x="650786" y="124460"/>
                  </a:lnTo>
                  <a:close/>
                </a:path>
                <a:path w="12168505" h="6795134">
                  <a:moveTo>
                    <a:pt x="650798" y="3057906"/>
                  </a:moveTo>
                  <a:lnTo>
                    <a:pt x="430504" y="2812478"/>
                  </a:lnTo>
                  <a:lnTo>
                    <a:pt x="210210" y="3057906"/>
                  </a:lnTo>
                  <a:lnTo>
                    <a:pt x="0" y="2823680"/>
                  </a:lnTo>
                  <a:lnTo>
                    <a:pt x="0" y="3292132"/>
                  </a:lnTo>
                  <a:lnTo>
                    <a:pt x="210210" y="3057931"/>
                  </a:lnTo>
                  <a:lnTo>
                    <a:pt x="430504" y="3303333"/>
                  </a:lnTo>
                  <a:lnTo>
                    <a:pt x="650798" y="3057906"/>
                  </a:lnTo>
                  <a:close/>
                </a:path>
                <a:path w="12168505" h="6795134">
                  <a:moveTo>
                    <a:pt x="650798" y="2475712"/>
                  </a:moveTo>
                  <a:lnTo>
                    <a:pt x="430504" y="2230285"/>
                  </a:lnTo>
                  <a:lnTo>
                    <a:pt x="210210" y="2475712"/>
                  </a:lnTo>
                  <a:lnTo>
                    <a:pt x="0" y="2241512"/>
                  </a:lnTo>
                  <a:lnTo>
                    <a:pt x="0" y="2709926"/>
                  </a:lnTo>
                  <a:lnTo>
                    <a:pt x="210210" y="2475725"/>
                  </a:lnTo>
                  <a:lnTo>
                    <a:pt x="430504" y="2721140"/>
                  </a:lnTo>
                  <a:lnTo>
                    <a:pt x="650798" y="2475712"/>
                  </a:lnTo>
                  <a:close/>
                </a:path>
                <a:path w="12168505" h="6795134">
                  <a:moveTo>
                    <a:pt x="650798" y="1885200"/>
                  </a:moveTo>
                  <a:lnTo>
                    <a:pt x="430504" y="1639773"/>
                  </a:lnTo>
                  <a:lnTo>
                    <a:pt x="210223" y="1885188"/>
                  </a:lnTo>
                  <a:lnTo>
                    <a:pt x="0" y="1650987"/>
                  </a:lnTo>
                  <a:lnTo>
                    <a:pt x="0" y="2119426"/>
                  </a:lnTo>
                  <a:lnTo>
                    <a:pt x="210210" y="1885213"/>
                  </a:lnTo>
                  <a:lnTo>
                    <a:pt x="430504" y="2130628"/>
                  </a:lnTo>
                  <a:lnTo>
                    <a:pt x="650798" y="1885200"/>
                  </a:lnTo>
                  <a:close/>
                </a:path>
                <a:path w="12168505" h="6795134">
                  <a:moveTo>
                    <a:pt x="650798" y="1303667"/>
                  </a:moveTo>
                  <a:lnTo>
                    <a:pt x="430504" y="1058240"/>
                  </a:lnTo>
                  <a:lnTo>
                    <a:pt x="210210" y="1303667"/>
                  </a:lnTo>
                  <a:lnTo>
                    <a:pt x="0" y="1069441"/>
                  </a:lnTo>
                  <a:lnTo>
                    <a:pt x="0" y="1537893"/>
                  </a:lnTo>
                  <a:lnTo>
                    <a:pt x="210210" y="1303680"/>
                  </a:lnTo>
                  <a:lnTo>
                    <a:pt x="430504" y="1549095"/>
                  </a:lnTo>
                  <a:lnTo>
                    <a:pt x="650798" y="1303667"/>
                  </a:lnTo>
                  <a:close/>
                </a:path>
                <a:path w="12168505" h="6795134">
                  <a:moveTo>
                    <a:pt x="650798" y="713155"/>
                  </a:moveTo>
                  <a:lnTo>
                    <a:pt x="430504" y="467728"/>
                  </a:lnTo>
                  <a:lnTo>
                    <a:pt x="210223" y="713143"/>
                  </a:lnTo>
                  <a:lnTo>
                    <a:pt x="0" y="478942"/>
                  </a:lnTo>
                  <a:lnTo>
                    <a:pt x="0" y="947369"/>
                  </a:lnTo>
                  <a:lnTo>
                    <a:pt x="210210" y="713168"/>
                  </a:lnTo>
                  <a:lnTo>
                    <a:pt x="430504" y="958583"/>
                  </a:lnTo>
                  <a:lnTo>
                    <a:pt x="650798" y="713155"/>
                  </a:lnTo>
                  <a:close/>
                </a:path>
                <a:path w="12168505" h="6795134">
                  <a:moveTo>
                    <a:pt x="733920" y="0"/>
                  </a:moveTo>
                  <a:lnTo>
                    <a:pt x="697928" y="0"/>
                  </a:lnTo>
                  <a:lnTo>
                    <a:pt x="652983" y="50076"/>
                  </a:lnTo>
                  <a:lnTo>
                    <a:pt x="608037" y="0"/>
                  </a:lnTo>
                  <a:lnTo>
                    <a:pt x="572058" y="0"/>
                  </a:lnTo>
                  <a:lnTo>
                    <a:pt x="652983" y="90170"/>
                  </a:lnTo>
                  <a:lnTo>
                    <a:pt x="688975" y="50076"/>
                  </a:lnTo>
                  <a:lnTo>
                    <a:pt x="733920" y="0"/>
                  </a:lnTo>
                  <a:close/>
                </a:path>
                <a:path w="12168505" h="6795134">
                  <a:moveTo>
                    <a:pt x="1091387" y="3057906"/>
                  </a:moveTo>
                  <a:lnTo>
                    <a:pt x="871093" y="2812478"/>
                  </a:lnTo>
                  <a:lnTo>
                    <a:pt x="650798" y="3057906"/>
                  </a:lnTo>
                  <a:lnTo>
                    <a:pt x="871093" y="3303333"/>
                  </a:lnTo>
                  <a:lnTo>
                    <a:pt x="1091387" y="3057906"/>
                  </a:lnTo>
                  <a:close/>
                </a:path>
                <a:path w="12168505" h="6795134">
                  <a:moveTo>
                    <a:pt x="1091387" y="2475712"/>
                  </a:moveTo>
                  <a:lnTo>
                    <a:pt x="871093" y="2230285"/>
                  </a:lnTo>
                  <a:lnTo>
                    <a:pt x="650798" y="2475712"/>
                  </a:lnTo>
                  <a:lnTo>
                    <a:pt x="871093" y="2721140"/>
                  </a:lnTo>
                  <a:lnTo>
                    <a:pt x="1091387" y="2475712"/>
                  </a:lnTo>
                  <a:close/>
                </a:path>
                <a:path w="12168505" h="6795134">
                  <a:moveTo>
                    <a:pt x="1091387" y="1885200"/>
                  </a:moveTo>
                  <a:lnTo>
                    <a:pt x="871093" y="1639773"/>
                  </a:lnTo>
                  <a:lnTo>
                    <a:pt x="650798" y="1885200"/>
                  </a:lnTo>
                  <a:lnTo>
                    <a:pt x="871093" y="2130628"/>
                  </a:lnTo>
                  <a:lnTo>
                    <a:pt x="1091387" y="1885200"/>
                  </a:lnTo>
                  <a:close/>
                </a:path>
                <a:path w="12168505" h="6795134">
                  <a:moveTo>
                    <a:pt x="1091387" y="1303667"/>
                  </a:moveTo>
                  <a:lnTo>
                    <a:pt x="871093" y="1058240"/>
                  </a:lnTo>
                  <a:lnTo>
                    <a:pt x="650798" y="1303667"/>
                  </a:lnTo>
                  <a:lnTo>
                    <a:pt x="871093" y="1549095"/>
                  </a:lnTo>
                  <a:lnTo>
                    <a:pt x="1091387" y="1303667"/>
                  </a:lnTo>
                  <a:close/>
                </a:path>
                <a:path w="12168505" h="6795134">
                  <a:moveTo>
                    <a:pt x="1091387" y="713155"/>
                  </a:moveTo>
                  <a:lnTo>
                    <a:pt x="871093" y="467728"/>
                  </a:lnTo>
                  <a:lnTo>
                    <a:pt x="650798" y="713155"/>
                  </a:lnTo>
                  <a:lnTo>
                    <a:pt x="871093" y="958583"/>
                  </a:lnTo>
                  <a:lnTo>
                    <a:pt x="1091387" y="713155"/>
                  </a:lnTo>
                  <a:close/>
                </a:path>
                <a:path w="12168505" h="6795134">
                  <a:moveTo>
                    <a:pt x="1091387" y="124460"/>
                  </a:moveTo>
                  <a:lnTo>
                    <a:pt x="979678" y="0"/>
                  </a:lnTo>
                  <a:lnTo>
                    <a:pt x="762520" y="0"/>
                  </a:lnTo>
                  <a:lnTo>
                    <a:pt x="650811" y="124460"/>
                  </a:lnTo>
                  <a:lnTo>
                    <a:pt x="871105" y="369887"/>
                  </a:lnTo>
                  <a:lnTo>
                    <a:pt x="1091387" y="124460"/>
                  </a:lnTo>
                  <a:close/>
                </a:path>
                <a:path w="12168505" h="6795134">
                  <a:moveTo>
                    <a:pt x="1174508" y="0"/>
                  </a:moveTo>
                  <a:lnTo>
                    <a:pt x="1138516" y="0"/>
                  </a:lnTo>
                  <a:lnTo>
                    <a:pt x="1093571" y="50076"/>
                  </a:lnTo>
                  <a:lnTo>
                    <a:pt x="1048626" y="0"/>
                  </a:lnTo>
                  <a:lnTo>
                    <a:pt x="1012634" y="0"/>
                  </a:lnTo>
                  <a:lnTo>
                    <a:pt x="1093571" y="90170"/>
                  </a:lnTo>
                  <a:lnTo>
                    <a:pt x="1129563" y="50076"/>
                  </a:lnTo>
                  <a:lnTo>
                    <a:pt x="1174508" y="0"/>
                  </a:lnTo>
                  <a:close/>
                </a:path>
                <a:path w="12168505" h="6795134">
                  <a:moveTo>
                    <a:pt x="1531975" y="124460"/>
                  </a:moveTo>
                  <a:lnTo>
                    <a:pt x="1420266" y="0"/>
                  </a:lnTo>
                  <a:lnTo>
                    <a:pt x="1203109" y="0"/>
                  </a:lnTo>
                  <a:lnTo>
                    <a:pt x="1091399" y="124460"/>
                  </a:lnTo>
                  <a:lnTo>
                    <a:pt x="1311694" y="369887"/>
                  </a:lnTo>
                  <a:lnTo>
                    <a:pt x="1531975" y="124460"/>
                  </a:lnTo>
                  <a:close/>
                </a:path>
                <a:path w="12168505" h="6795134">
                  <a:moveTo>
                    <a:pt x="1531988" y="3057906"/>
                  </a:moveTo>
                  <a:lnTo>
                    <a:pt x="1311694" y="2812478"/>
                  </a:lnTo>
                  <a:lnTo>
                    <a:pt x="1091399" y="3057906"/>
                  </a:lnTo>
                  <a:lnTo>
                    <a:pt x="1311694" y="3303333"/>
                  </a:lnTo>
                  <a:lnTo>
                    <a:pt x="1531988" y="3057906"/>
                  </a:lnTo>
                  <a:close/>
                </a:path>
                <a:path w="12168505" h="6795134">
                  <a:moveTo>
                    <a:pt x="1531988" y="2475712"/>
                  </a:moveTo>
                  <a:lnTo>
                    <a:pt x="1311694" y="2230285"/>
                  </a:lnTo>
                  <a:lnTo>
                    <a:pt x="1091399" y="2475712"/>
                  </a:lnTo>
                  <a:lnTo>
                    <a:pt x="1311694" y="2721140"/>
                  </a:lnTo>
                  <a:lnTo>
                    <a:pt x="1531988" y="2475712"/>
                  </a:lnTo>
                  <a:close/>
                </a:path>
                <a:path w="12168505" h="6795134">
                  <a:moveTo>
                    <a:pt x="1531988" y="1885200"/>
                  </a:moveTo>
                  <a:lnTo>
                    <a:pt x="1311694" y="1639773"/>
                  </a:lnTo>
                  <a:lnTo>
                    <a:pt x="1091399" y="1885200"/>
                  </a:lnTo>
                  <a:lnTo>
                    <a:pt x="1311694" y="2130628"/>
                  </a:lnTo>
                  <a:lnTo>
                    <a:pt x="1531988" y="1885200"/>
                  </a:lnTo>
                  <a:close/>
                </a:path>
                <a:path w="12168505" h="6795134">
                  <a:moveTo>
                    <a:pt x="1531988" y="1303667"/>
                  </a:moveTo>
                  <a:lnTo>
                    <a:pt x="1311694" y="1058240"/>
                  </a:lnTo>
                  <a:lnTo>
                    <a:pt x="1091399" y="1303667"/>
                  </a:lnTo>
                  <a:lnTo>
                    <a:pt x="1311694" y="1549095"/>
                  </a:lnTo>
                  <a:lnTo>
                    <a:pt x="1531988" y="1303667"/>
                  </a:lnTo>
                  <a:close/>
                </a:path>
                <a:path w="12168505" h="6795134">
                  <a:moveTo>
                    <a:pt x="1531988" y="713155"/>
                  </a:moveTo>
                  <a:lnTo>
                    <a:pt x="1311694" y="467728"/>
                  </a:lnTo>
                  <a:lnTo>
                    <a:pt x="1091399" y="713155"/>
                  </a:lnTo>
                  <a:lnTo>
                    <a:pt x="1311694" y="958583"/>
                  </a:lnTo>
                  <a:lnTo>
                    <a:pt x="1531988" y="713155"/>
                  </a:lnTo>
                  <a:close/>
                </a:path>
                <a:path w="12168505" h="6795134">
                  <a:moveTo>
                    <a:pt x="1615097" y="0"/>
                  </a:moveTo>
                  <a:lnTo>
                    <a:pt x="1579105" y="0"/>
                  </a:lnTo>
                  <a:lnTo>
                    <a:pt x="1534160" y="50076"/>
                  </a:lnTo>
                  <a:lnTo>
                    <a:pt x="1489214" y="0"/>
                  </a:lnTo>
                  <a:lnTo>
                    <a:pt x="1453222" y="0"/>
                  </a:lnTo>
                  <a:lnTo>
                    <a:pt x="1534160" y="90170"/>
                  </a:lnTo>
                  <a:lnTo>
                    <a:pt x="1570151" y="50076"/>
                  </a:lnTo>
                  <a:lnTo>
                    <a:pt x="1615097" y="0"/>
                  </a:lnTo>
                  <a:close/>
                </a:path>
                <a:path w="12168505" h="6795134">
                  <a:moveTo>
                    <a:pt x="1972564" y="124460"/>
                  </a:moveTo>
                  <a:lnTo>
                    <a:pt x="1860854" y="0"/>
                  </a:lnTo>
                  <a:lnTo>
                    <a:pt x="1643697" y="0"/>
                  </a:lnTo>
                  <a:lnTo>
                    <a:pt x="1531988" y="124460"/>
                  </a:lnTo>
                  <a:lnTo>
                    <a:pt x="1752282" y="369887"/>
                  </a:lnTo>
                  <a:lnTo>
                    <a:pt x="1972564" y="124460"/>
                  </a:lnTo>
                  <a:close/>
                </a:path>
                <a:path w="12168505" h="6795134">
                  <a:moveTo>
                    <a:pt x="2055672" y="0"/>
                  </a:moveTo>
                  <a:lnTo>
                    <a:pt x="2019693" y="0"/>
                  </a:lnTo>
                  <a:lnTo>
                    <a:pt x="1974748" y="50076"/>
                  </a:lnTo>
                  <a:lnTo>
                    <a:pt x="1929803" y="0"/>
                  </a:lnTo>
                  <a:lnTo>
                    <a:pt x="1893824" y="0"/>
                  </a:lnTo>
                  <a:lnTo>
                    <a:pt x="1974748" y="90157"/>
                  </a:lnTo>
                  <a:lnTo>
                    <a:pt x="2010727" y="50076"/>
                  </a:lnTo>
                  <a:lnTo>
                    <a:pt x="2055672" y="0"/>
                  </a:lnTo>
                  <a:close/>
                </a:path>
                <a:path w="12168505" h="6795134">
                  <a:moveTo>
                    <a:pt x="2413139" y="124460"/>
                  </a:moveTo>
                  <a:lnTo>
                    <a:pt x="2301430" y="0"/>
                  </a:lnTo>
                  <a:lnTo>
                    <a:pt x="2084273" y="0"/>
                  </a:lnTo>
                  <a:lnTo>
                    <a:pt x="1972564" y="124460"/>
                  </a:lnTo>
                  <a:lnTo>
                    <a:pt x="2192858" y="369887"/>
                  </a:lnTo>
                  <a:lnTo>
                    <a:pt x="2413139" y="124460"/>
                  </a:lnTo>
                  <a:close/>
                </a:path>
                <a:path w="12168505" h="6795134">
                  <a:moveTo>
                    <a:pt x="2496261" y="0"/>
                  </a:moveTo>
                  <a:lnTo>
                    <a:pt x="2460282" y="0"/>
                  </a:lnTo>
                  <a:lnTo>
                    <a:pt x="2415336" y="50076"/>
                  </a:lnTo>
                  <a:lnTo>
                    <a:pt x="2370391" y="0"/>
                  </a:lnTo>
                  <a:lnTo>
                    <a:pt x="2334399" y="0"/>
                  </a:lnTo>
                  <a:lnTo>
                    <a:pt x="2415336" y="90170"/>
                  </a:lnTo>
                  <a:lnTo>
                    <a:pt x="2451316" y="50076"/>
                  </a:lnTo>
                  <a:lnTo>
                    <a:pt x="2496261" y="0"/>
                  </a:lnTo>
                  <a:close/>
                </a:path>
                <a:path w="12168505" h="6795134">
                  <a:moveTo>
                    <a:pt x="2853728" y="3057906"/>
                  </a:moveTo>
                  <a:lnTo>
                    <a:pt x="2633434" y="2812478"/>
                  </a:lnTo>
                  <a:lnTo>
                    <a:pt x="2413139" y="3057906"/>
                  </a:lnTo>
                  <a:lnTo>
                    <a:pt x="2192858" y="2812478"/>
                  </a:lnTo>
                  <a:lnTo>
                    <a:pt x="1972564" y="3057906"/>
                  </a:lnTo>
                  <a:lnTo>
                    <a:pt x="1752282" y="2812478"/>
                  </a:lnTo>
                  <a:lnTo>
                    <a:pt x="1531988" y="3057906"/>
                  </a:lnTo>
                  <a:lnTo>
                    <a:pt x="1752282" y="3303333"/>
                  </a:lnTo>
                  <a:lnTo>
                    <a:pt x="1972564" y="3057918"/>
                  </a:lnTo>
                  <a:lnTo>
                    <a:pt x="2192858" y="3303333"/>
                  </a:lnTo>
                  <a:lnTo>
                    <a:pt x="2413139" y="3057918"/>
                  </a:lnTo>
                  <a:lnTo>
                    <a:pt x="2633434" y="3303333"/>
                  </a:lnTo>
                  <a:lnTo>
                    <a:pt x="2853728" y="3057906"/>
                  </a:lnTo>
                  <a:close/>
                </a:path>
                <a:path w="12168505" h="6795134">
                  <a:moveTo>
                    <a:pt x="2853728" y="2475712"/>
                  </a:moveTo>
                  <a:lnTo>
                    <a:pt x="2633434" y="2230285"/>
                  </a:lnTo>
                  <a:lnTo>
                    <a:pt x="2413139" y="2475712"/>
                  </a:lnTo>
                  <a:lnTo>
                    <a:pt x="2192858" y="2230285"/>
                  </a:lnTo>
                  <a:lnTo>
                    <a:pt x="1972564" y="2475712"/>
                  </a:lnTo>
                  <a:lnTo>
                    <a:pt x="1752282" y="2230285"/>
                  </a:lnTo>
                  <a:lnTo>
                    <a:pt x="1531988" y="2475712"/>
                  </a:lnTo>
                  <a:lnTo>
                    <a:pt x="1752282" y="2721140"/>
                  </a:lnTo>
                  <a:lnTo>
                    <a:pt x="1972564" y="2475725"/>
                  </a:lnTo>
                  <a:lnTo>
                    <a:pt x="2192858" y="2721140"/>
                  </a:lnTo>
                  <a:lnTo>
                    <a:pt x="2413139" y="2475725"/>
                  </a:lnTo>
                  <a:lnTo>
                    <a:pt x="2633434" y="2721140"/>
                  </a:lnTo>
                  <a:lnTo>
                    <a:pt x="2853728" y="2475712"/>
                  </a:lnTo>
                  <a:close/>
                </a:path>
                <a:path w="12168505" h="6795134">
                  <a:moveTo>
                    <a:pt x="2853728" y="1885200"/>
                  </a:moveTo>
                  <a:lnTo>
                    <a:pt x="2633434" y="1639773"/>
                  </a:lnTo>
                  <a:lnTo>
                    <a:pt x="2413139" y="1885200"/>
                  </a:lnTo>
                  <a:lnTo>
                    <a:pt x="2192858" y="1639773"/>
                  </a:lnTo>
                  <a:lnTo>
                    <a:pt x="1972564" y="1885200"/>
                  </a:lnTo>
                  <a:lnTo>
                    <a:pt x="1752282" y="1639773"/>
                  </a:lnTo>
                  <a:lnTo>
                    <a:pt x="1531988" y="1885200"/>
                  </a:lnTo>
                  <a:lnTo>
                    <a:pt x="1752282" y="2130628"/>
                  </a:lnTo>
                  <a:lnTo>
                    <a:pt x="1972564" y="1885213"/>
                  </a:lnTo>
                  <a:lnTo>
                    <a:pt x="2192858" y="2130628"/>
                  </a:lnTo>
                  <a:lnTo>
                    <a:pt x="2413139" y="1885213"/>
                  </a:lnTo>
                  <a:lnTo>
                    <a:pt x="2633434" y="2130628"/>
                  </a:lnTo>
                  <a:lnTo>
                    <a:pt x="2853728" y="1885200"/>
                  </a:lnTo>
                  <a:close/>
                </a:path>
                <a:path w="12168505" h="6795134">
                  <a:moveTo>
                    <a:pt x="2853728" y="1303667"/>
                  </a:moveTo>
                  <a:lnTo>
                    <a:pt x="2633434" y="1058240"/>
                  </a:lnTo>
                  <a:lnTo>
                    <a:pt x="2413139" y="1303667"/>
                  </a:lnTo>
                  <a:lnTo>
                    <a:pt x="2192858" y="1058240"/>
                  </a:lnTo>
                  <a:lnTo>
                    <a:pt x="1972564" y="1303667"/>
                  </a:lnTo>
                  <a:lnTo>
                    <a:pt x="1752282" y="1058240"/>
                  </a:lnTo>
                  <a:lnTo>
                    <a:pt x="1531988" y="1303667"/>
                  </a:lnTo>
                  <a:lnTo>
                    <a:pt x="1752282" y="1549095"/>
                  </a:lnTo>
                  <a:lnTo>
                    <a:pt x="1972564" y="1303680"/>
                  </a:lnTo>
                  <a:lnTo>
                    <a:pt x="2192858" y="1549095"/>
                  </a:lnTo>
                  <a:lnTo>
                    <a:pt x="2413139" y="1303680"/>
                  </a:lnTo>
                  <a:lnTo>
                    <a:pt x="2633434" y="1549095"/>
                  </a:lnTo>
                  <a:lnTo>
                    <a:pt x="2853728" y="1303667"/>
                  </a:lnTo>
                  <a:close/>
                </a:path>
                <a:path w="12168505" h="6795134">
                  <a:moveTo>
                    <a:pt x="2853728" y="713155"/>
                  </a:moveTo>
                  <a:lnTo>
                    <a:pt x="2633434" y="467728"/>
                  </a:lnTo>
                  <a:lnTo>
                    <a:pt x="2413139" y="713155"/>
                  </a:lnTo>
                  <a:lnTo>
                    <a:pt x="2192858" y="467728"/>
                  </a:lnTo>
                  <a:lnTo>
                    <a:pt x="1972564" y="713155"/>
                  </a:lnTo>
                  <a:lnTo>
                    <a:pt x="1752282" y="467728"/>
                  </a:lnTo>
                  <a:lnTo>
                    <a:pt x="1531988" y="713155"/>
                  </a:lnTo>
                  <a:lnTo>
                    <a:pt x="1752282" y="958583"/>
                  </a:lnTo>
                  <a:lnTo>
                    <a:pt x="1972564" y="713168"/>
                  </a:lnTo>
                  <a:lnTo>
                    <a:pt x="2192858" y="958583"/>
                  </a:lnTo>
                  <a:lnTo>
                    <a:pt x="2413139" y="713168"/>
                  </a:lnTo>
                  <a:lnTo>
                    <a:pt x="2633434" y="958583"/>
                  </a:lnTo>
                  <a:lnTo>
                    <a:pt x="2853728" y="713155"/>
                  </a:lnTo>
                  <a:close/>
                </a:path>
                <a:path w="12168505" h="6795134">
                  <a:moveTo>
                    <a:pt x="2853728" y="124460"/>
                  </a:moveTo>
                  <a:lnTo>
                    <a:pt x="2742019" y="0"/>
                  </a:lnTo>
                  <a:lnTo>
                    <a:pt x="2524861" y="0"/>
                  </a:lnTo>
                  <a:lnTo>
                    <a:pt x="2413152" y="124460"/>
                  </a:lnTo>
                  <a:lnTo>
                    <a:pt x="2633446" y="369887"/>
                  </a:lnTo>
                  <a:lnTo>
                    <a:pt x="2853728" y="124460"/>
                  </a:lnTo>
                  <a:close/>
                </a:path>
                <a:path w="12168505" h="6795134">
                  <a:moveTo>
                    <a:pt x="2936875" y="0"/>
                  </a:moveTo>
                  <a:lnTo>
                    <a:pt x="2900883" y="0"/>
                  </a:lnTo>
                  <a:lnTo>
                    <a:pt x="2855938" y="50076"/>
                  </a:lnTo>
                  <a:lnTo>
                    <a:pt x="2810980" y="0"/>
                  </a:lnTo>
                  <a:lnTo>
                    <a:pt x="2775000" y="0"/>
                  </a:lnTo>
                  <a:lnTo>
                    <a:pt x="2855938" y="90170"/>
                  </a:lnTo>
                  <a:lnTo>
                    <a:pt x="2891929" y="50076"/>
                  </a:lnTo>
                  <a:lnTo>
                    <a:pt x="2936875" y="0"/>
                  </a:lnTo>
                  <a:close/>
                </a:path>
                <a:path w="12168505" h="6795134">
                  <a:moveTo>
                    <a:pt x="2976270" y="2921406"/>
                  </a:moveTo>
                  <a:lnTo>
                    <a:pt x="2853740" y="3057918"/>
                  </a:lnTo>
                  <a:lnTo>
                    <a:pt x="2976270" y="3194431"/>
                  </a:lnTo>
                  <a:lnTo>
                    <a:pt x="2976270" y="2921406"/>
                  </a:lnTo>
                  <a:close/>
                </a:path>
                <a:path w="12168505" h="6795134">
                  <a:moveTo>
                    <a:pt x="2976270" y="2339200"/>
                  </a:moveTo>
                  <a:lnTo>
                    <a:pt x="2853740" y="2475712"/>
                  </a:lnTo>
                  <a:lnTo>
                    <a:pt x="2976270" y="2612225"/>
                  </a:lnTo>
                  <a:lnTo>
                    <a:pt x="2976270" y="2339200"/>
                  </a:lnTo>
                  <a:close/>
                </a:path>
                <a:path w="12168505" h="6795134">
                  <a:moveTo>
                    <a:pt x="2976270" y="1748688"/>
                  </a:moveTo>
                  <a:lnTo>
                    <a:pt x="2853740" y="1885200"/>
                  </a:lnTo>
                  <a:lnTo>
                    <a:pt x="2976270" y="2021713"/>
                  </a:lnTo>
                  <a:lnTo>
                    <a:pt x="2976270" y="1748688"/>
                  </a:lnTo>
                  <a:close/>
                </a:path>
                <a:path w="12168505" h="6795134">
                  <a:moveTo>
                    <a:pt x="2976270" y="1167155"/>
                  </a:moveTo>
                  <a:lnTo>
                    <a:pt x="2853740" y="1303667"/>
                  </a:lnTo>
                  <a:lnTo>
                    <a:pt x="2976270" y="1440180"/>
                  </a:lnTo>
                  <a:lnTo>
                    <a:pt x="2976270" y="1167155"/>
                  </a:lnTo>
                  <a:close/>
                </a:path>
                <a:path w="12168505" h="6795134">
                  <a:moveTo>
                    <a:pt x="2976270" y="576643"/>
                  </a:moveTo>
                  <a:lnTo>
                    <a:pt x="2853740" y="713155"/>
                  </a:lnTo>
                  <a:lnTo>
                    <a:pt x="2976270" y="849668"/>
                  </a:lnTo>
                  <a:lnTo>
                    <a:pt x="2976270" y="576643"/>
                  </a:lnTo>
                  <a:close/>
                </a:path>
                <a:path w="12168505" h="6795134">
                  <a:moveTo>
                    <a:pt x="2976270" y="0"/>
                  </a:moveTo>
                  <a:lnTo>
                    <a:pt x="2965450" y="0"/>
                  </a:lnTo>
                  <a:lnTo>
                    <a:pt x="2853740" y="124460"/>
                  </a:lnTo>
                  <a:lnTo>
                    <a:pt x="2976270" y="260972"/>
                  </a:lnTo>
                  <a:lnTo>
                    <a:pt x="2976270" y="0"/>
                  </a:lnTo>
                  <a:close/>
                </a:path>
                <a:path w="12168505" h="6795134">
                  <a:moveTo>
                    <a:pt x="2976283" y="3229546"/>
                  </a:moveTo>
                  <a:lnTo>
                    <a:pt x="2889834" y="3133242"/>
                  </a:lnTo>
                  <a:lnTo>
                    <a:pt x="2853855" y="3093148"/>
                  </a:lnTo>
                  <a:lnTo>
                    <a:pt x="2633561" y="3338576"/>
                  </a:lnTo>
                  <a:lnTo>
                    <a:pt x="2449245" y="3133242"/>
                  </a:lnTo>
                  <a:lnTo>
                    <a:pt x="2413254" y="3093148"/>
                  </a:lnTo>
                  <a:lnTo>
                    <a:pt x="2192972" y="3338576"/>
                  </a:lnTo>
                  <a:lnTo>
                    <a:pt x="2008657" y="3133242"/>
                  </a:lnTo>
                  <a:lnTo>
                    <a:pt x="1972678" y="3093148"/>
                  </a:lnTo>
                  <a:lnTo>
                    <a:pt x="1752384" y="3338576"/>
                  </a:lnTo>
                  <a:lnTo>
                    <a:pt x="1568081" y="3133242"/>
                  </a:lnTo>
                  <a:lnTo>
                    <a:pt x="1532102" y="3093148"/>
                  </a:lnTo>
                  <a:lnTo>
                    <a:pt x="1311795" y="3338576"/>
                  </a:lnTo>
                  <a:lnTo>
                    <a:pt x="1127480" y="3133242"/>
                  </a:lnTo>
                  <a:lnTo>
                    <a:pt x="1091501" y="3093148"/>
                  </a:lnTo>
                  <a:lnTo>
                    <a:pt x="871207" y="3338576"/>
                  </a:lnTo>
                  <a:lnTo>
                    <a:pt x="686892" y="3133242"/>
                  </a:lnTo>
                  <a:lnTo>
                    <a:pt x="650913" y="3093148"/>
                  </a:lnTo>
                  <a:lnTo>
                    <a:pt x="430606" y="3338576"/>
                  </a:lnTo>
                  <a:lnTo>
                    <a:pt x="246303" y="3133242"/>
                  </a:lnTo>
                  <a:lnTo>
                    <a:pt x="210324" y="3093148"/>
                  </a:lnTo>
                  <a:lnTo>
                    <a:pt x="0" y="3327489"/>
                  </a:lnTo>
                  <a:lnTo>
                    <a:pt x="0" y="3367570"/>
                  </a:lnTo>
                  <a:lnTo>
                    <a:pt x="210324" y="3133242"/>
                  </a:lnTo>
                  <a:lnTo>
                    <a:pt x="430606" y="3378657"/>
                  </a:lnTo>
                  <a:lnTo>
                    <a:pt x="466585" y="3338576"/>
                  </a:lnTo>
                  <a:lnTo>
                    <a:pt x="650913" y="3133242"/>
                  </a:lnTo>
                  <a:lnTo>
                    <a:pt x="871207" y="3378657"/>
                  </a:lnTo>
                  <a:lnTo>
                    <a:pt x="907186" y="3338576"/>
                  </a:lnTo>
                  <a:lnTo>
                    <a:pt x="1091501" y="3133242"/>
                  </a:lnTo>
                  <a:lnTo>
                    <a:pt x="1311795" y="3378657"/>
                  </a:lnTo>
                  <a:lnTo>
                    <a:pt x="1347774" y="3338576"/>
                  </a:lnTo>
                  <a:lnTo>
                    <a:pt x="1532102" y="3133242"/>
                  </a:lnTo>
                  <a:lnTo>
                    <a:pt x="1752384" y="3378657"/>
                  </a:lnTo>
                  <a:lnTo>
                    <a:pt x="1788363" y="3338576"/>
                  </a:lnTo>
                  <a:lnTo>
                    <a:pt x="1972678" y="3133242"/>
                  </a:lnTo>
                  <a:lnTo>
                    <a:pt x="2192972" y="3378657"/>
                  </a:lnTo>
                  <a:lnTo>
                    <a:pt x="2228939" y="3338576"/>
                  </a:lnTo>
                  <a:lnTo>
                    <a:pt x="2413254" y="3133242"/>
                  </a:lnTo>
                  <a:lnTo>
                    <a:pt x="2633561" y="3378657"/>
                  </a:lnTo>
                  <a:lnTo>
                    <a:pt x="2669540" y="3338576"/>
                  </a:lnTo>
                  <a:lnTo>
                    <a:pt x="2853855" y="3133242"/>
                  </a:lnTo>
                  <a:lnTo>
                    <a:pt x="2976283" y="3269627"/>
                  </a:lnTo>
                  <a:lnTo>
                    <a:pt x="2976283" y="3229546"/>
                  </a:lnTo>
                  <a:close/>
                </a:path>
                <a:path w="12168505" h="6795134">
                  <a:moveTo>
                    <a:pt x="2976283" y="2647365"/>
                  </a:moveTo>
                  <a:lnTo>
                    <a:pt x="2889834" y="2551049"/>
                  </a:lnTo>
                  <a:lnTo>
                    <a:pt x="2853855" y="2510955"/>
                  </a:lnTo>
                  <a:lnTo>
                    <a:pt x="2633561" y="2756395"/>
                  </a:lnTo>
                  <a:lnTo>
                    <a:pt x="2449233" y="2551049"/>
                  </a:lnTo>
                  <a:lnTo>
                    <a:pt x="2413254" y="2510955"/>
                  </a:lnTo>
                  <a:lnTo>
                    <a:pt x="2192972" y="2756395"/>
                  </a:lnTo>
                  <a:lnTo>
                    <a:pt x="2008657" y="2551049"/>
                  </a:lnTo>
                  <a:lnTo>
                    <a:pt x="1972678" y="2510955"/>
                  </a:lnTo>
                  <a:lnTo>
                    <a:pt x="1752384" y="2756382"/>
                  </a:lnTo>
                  <a:lnTo>
                    <a:pt x="1568081" y="2551049"/>
                  </a:lnTo>
                  <a:lnTo>
                    <a:pt x="1532102" y="2510955"/>
                  </a:lnTo>
                  <a:lnTo>
                    <a:pt x="1311795" y="2756395"/>
                  </a:lnTo>
                  <a:lnTo>
                    <a:pt x="1127480" y="2551049"/>
                  </a:lnTo>
                  <a:lnTo>
                    <a:pt x="1091501" y="2510955"/>
                  </a:lnTo>
                  <a:lnTo>
                    <a:pt x="871207" y="2756395"/>
                  </a:lnTo>
                  <a:lnTo>
                    <a:pt x="686892" y="2551049"/>
                  </a:lnTo>
                  <a:lnTo>
                    <a:pt x="650913" y="2510955"/>
                  </a:lnTo>
                  <a:lnTo>
                    <a:pt x="430606" y="2756395"/>
                  </a:lnTo>
                  <a:lnTo>
                    <a:pt x="246303" y="2551049"/>
                  </a:lnTo>
                  <a:lnTo>
                    <a:pt x="210324" y="2510955"/>
                  </a:lnTo>
                  <a:lnTo>
                    <a:pt x="0" y="2745282"/>
                  </a:lnTo>
                  <a:lnTo>
                    <a:pt x="0" y="2785376"/>
                  </a:lnTo>
                  <a:lnTo>
                    <a:pt x="210324" y="2551049"/>
                  </a:lnTo>
                  <a:lnTo>
                    <a:pt x="430606" y="2796476"/>
                  </a:lnTo>
                  <a:lnTo>
                    <a:pt x="466585" y="2756395"/>
                  </a:lnTo>
                  <a:lnTo>
                    <a:pt x="650913" y="2551049"/>
                  </a:lnTo>
                  <a:lnTo>
                    <a:pt x="871207" y="2796476"/>
                  </a:lnTo>
                  <a:lnTo>
                    <a:pt x="907186" y="2756395"/>
                  </a:lnTo>
                  <a:lnTo>
                    <a:pt x="889190" y="2756395"/>
                  </a:lnTo>
                  <a:lnTo>
                    <a:pt x="907186" y="2756382"/>
                  </a:lnTo>
                  <a:lnTo>
                    <a:pt x="1091501" y="2551049"/>
                  </a:lnTo>
                  <a:lnTo>
                    <a:pt x="1311795" y="2796476"/>
                  </a:lnTo>
                  <a:lnTo>
                    <a:pt x="1347774" y="2756395"/>
                  </a:lnTo>
                  <a:lnTo>
                    <a:pt x="1532102" y="2551049"/>
                  </a:lnTo>
                  <a:lnTo>
                    <a:pt x="1752384" y="2796476"/>
                  </a:lnTo>
                  <a:lnTo>
                    <a:pt x="1788363" y="2756382"/>
                  </a:lnTo>
                  <a:lnTo>
                    <a:pt x="1972678" y="2551049"/>
                  </a:lnTo>
                  <a:lnTo>
                    <a:pt x="2192972" y="2796476"/>
                  </a:lnTo>
                  <a:lnTo>
                    <a:pt x="2228939" y="2756395"/>
                  </a:lnTo>
                  <a:lnTo>
                    <a:pt x="2413254" y="2551049"/>
                  </a:lnTo>
                  <a:lnTo>
                    <a:pt x="2633561" y="2796476"/>
                  </a:lnTo>
                  <a:lnTo>
                    <a:pt x="2669540" y="2756395"/>
                  </a:lnTo>
                  <a:lnTo>
                    <a:pt x="2651544" y="2756395"/>
                  </a:lnTo>
                  <a:lnTo>
                    <a:pt x="2669540" y="2756382"/>
                  </a:lnTo>
                  <a:lnTo>
                    <a:pt x="2853855" y="2551049"/>
                  </a:lnTo>
                  <a:lnTo>
                    <a:pt x="2976283" y="2687447"/>
                  </a:lnTo>
                  <a:lnTo>
                    <a:pt x="2976283" y="2647365"/>
                  </a:lnTo>
                  <a:close/>
                </a:path>
                <a:path w="12168505" h="6795134">
                  <a:moveTo>
                    <a:pt x="2976283" y="2056841"/>
                  </a:moveTo>
                  <a:lnTo>
                    <a:pt x="2889834" y="1960524"/>
                  </a:lnTo>
                  <a:lnTo>
                    <a:pt x="2853855" y="1920430"/>
                  </a:lnTo>
                  <a:lnTo>
                    <a:pt x="2633561" y="2165870"/>
                  </a:lnTo>
                  <a:lnTo>
                    <a:pt x="2449233" y="1960524"/>
                  </a:lnTo>
                  <a:lnTo>
                    <a:pt x="2413254" y="1920430"/>
                  </a:lnTo>
                  <a:lnTo>
                    <a:pt x="2192972" y="2165870"/>
                  </a:lnTo>
                  <a:lnTo>
                    <a:pt x="2008657" y="1960524"/>
                  </a:lnTo>
                  <a:lnTo>
                    <a:pt x="1972678" y="1920430"/>
                  </a:lnTo>
                  <a:lnTo>
                    <a:pt x="1752384" y="2165858"/>
                  </a:lnTo>
                  <a:lnTo>
                    <a:pt x="1568081" y="1960524"/>
                  </a:lnTo>
                  <a:lnTo>
                    <a:pt x="1532102" y="1920430"/>
                  </a:lnTo>
                  <a:lnTo>
                    <a:pt x="1311795" y="2165870"/>
                  </a:lnTo>
                  <a:lnTo>
                    <a:pt x="1127480" y="1960524"/>
                  </a:lnTo>
                  <a:lnTo>
                    <a:pt x="1091501" y="1920430"/>
                  </a:lnTo>
                  <a:lnTo>
                    <a:pt x="871207" y="2165870"/>
                  </a:lnTo>
                  <a:lnTo>
                    <a:pt x="686892" y="1960524"/>
                  </a:lnTo>
                  <a:lnTo>
                    <a:pt x="650913" y="1920430"/>
                  </a:lnTo>
                  <a:lnTo>
                    <a:pt x="430606" y="2165870"/>
                  </a:lnTo>
                  <a:lnTo>
                    <a:pt x="246303" y="1960524"/>
                  </a:lnTo>
                  <a:lnTo>
                    <a:pt x="210324" y="1920430"/>
                  </a:lnTo>
                  <a:lnTo>
                    <a:pt x="0" y="2154771"/>
                  </a:lnTo>
                  <a:lnTo>
                    <a:pt x="0" y="2194864"/>
                  </a:lnTo>
                  <a:lnTo>
                    <a:pt x="210324" y="1960524"/>
                  </a:lnTo>
                  <a:lnTo>
                    <a:pt x="430606" y="2205952"/>
                  </a:lnTo>
                  <a:lnTo>
                    <a:pt x="466585" y="2165870"/>
                  </a:lnTo>
                  <a:lnTo>
                    <a:pt x="650913" y="1960524"/>
                  </a:lnTo>
                  <a:lnTo>
                    <a:pt x="871207" y="2205952"/>
                  </a:lnTo>
                  <a:lnTo>
                    <a:pt x="907186" y="2165870"/>
                  </a:lnTo>
                  <a:lnTo>
                    <a:pt x="889190" y="2165870"/>
                  </a:lnTo>
                  <a:lnTo>
                    <a:pt x="907186" y="2165858"/>
                  </a:lnTo>
                  <a:lnTo>
                    <a:pt x="1091501" y="1960524"/>
                  </a:lnTo>
                  <a:lnTo>
                    <a:pt x="1311795" y="2205952"/>
                  </a:lnTo>
                  <a:lnTo>
                    <a:pt x="1347774" y="2165870"/>
                  </a:lnTo>
                  <a:lnTo>
                    <a:pt x="1532102" y="1960524"/>
                  </a:lnTo>
                  <a:lnTo>
                    <a:pt x="1752384" y="2205952"/>
                  </a:lnTo>
                  <a:lnTo>
                    <a:pt x="1788363" y="2165858"/>
                  </a:lnTo>
                  <a:lnTo>
                    <a:pt x="1972678" y="1960524"/>
                  </a:lnTo>
                  <a:lnTo>
                    <a:pt x="2192972" y="2205952"/>
                  </a:lnTo>
                  <a:lnTo>
                    <a:pt x="2228939" y="2165870"/>
                  </a:lnTo>
                  <a:lnTo>
                    <a:pt x="2413254" y="1960524"/>
                  </a:lnTo>
                  <a:lnTo>
                    <a:pt x="2633561" y="2205952"/>
                  </a:lnTo>
                  <a:lnTo>
                    <a:pt x="2669540" y="2165870"/>
                  </a:lnTo>
                  <a:lnTo>
                    <a:pt x="2651544" y="2165870"/>
                  </a:lnTo>
                  <a:lnTo>
                    <a:pt x="2669540" y="2165858"/>
                  </a:lnTo>
                  <a:lnTo>
                    <a:pt x="2853855" y="1960524"/>
                  </a:lnTo>
                  <a:lnTo>
                    <a:pt x="2976283" y="2096922"/>
                  </a:lnTo>
                  <a:lnTo>
                    <a:pt x="2976283" y="2056841"/>
                  </a:lnTo>
                  <a:close/>
                </a:path>
                <a:path w="12168505" h="6795134">
                  <a:moveTo>
                    <a:pt x="2976283" y="1475308"/>
                  </a:moveTo>
                  <a:lnTo>
                    <a:pt x="2889834" y="1379004"/>
                  </a:lnTo>
                  <a:lnTo>
                    <a:pt x="2853855" y="1338910"/>
                  </a:lnTo>
                  <a:lnTo>
                    <a:pt x="2633561" y="1584337"/>
                  </a:lnTo>
                  <a:lnTo>
                    <a:pt x="2449245" y="1379004"/>
                  </a:lnTo>
                  <a:lnTo>
                    <a:pt x="2413254" y="1338910"/>
                  </a:lnTo>
                  <a:lnTo>
                    <a:pt x="2192972" y="1584337"/>
                  </a:lnTo>
                  <a:lnTo>
                    <a:pt x="2008657" y="1379004"/>
                  </a:lnTo>
                  <a:lnTo>
                    <a:pt x="1972678" y="1338910"/>
                  </a:lnTo>
                  <a:lnTo>
                    <a:pt x="1752384" y="1584337"/>
                  </a:lnTo>
                  <a:lnTo>
                    <a:pt x="1568081" y="1379004"/>
                  </a:lnTo>
                  <a:lnTo>
                    <a:pt x="1532102" y="1338910"/>
                  </a:lnTo>
                  <a:lnTo>
                    <a:pt x="1311795" y="1584337"/>
                  </a:lnTo>
                  <a:lnTo>
                    <a:pt x="1127480" y="1379004"/>
                  </a:lnTo>
                  <a:lnTo>
                    <a:pt x="1091501" y="1338910"/>
                  </a:lnTo>
                  <a:lnTo>
                    <a:pt x="871207" y="1584337"/>
                  </a:lnTo>
                  <a:lnTo>
                    <a:pt x="686892" y="1379004"/>
                  </a:lnTo>
                  <a:lnTo>
                    <a:pt x="650913" y="1338910"/>
                  </a:lnTo>
                  <a:lnTo>
                    <a:pt x="430606" y="1584337"/>
                  </a:lnTo>
                  <a:lnTo>
                    <a:pt x="246303" y="1379004"/>
                  </a:lnTo>
                  <a:lnTo>
                    <a:pt x="210324" y="1338910"/>
                  </a:lnTo>
                  <a:lnTo>
                    <a:pt x="0" y="1573250"/>
                  </a:lnTo>
                  <a:lnTo>
                    <a:pt x="0" y="1613331"/>
                  </a:lnTo>
                  <a:lnTo>
                    <a:pt x="210324" y="1379004"/>
                  </a:lnTo>
                  <a:lnTo>
                    <a:pt x="430606" y="1624431"/>
                  </a:lnTo>
                  <a:lnTo>
                    <a:pt x="466598" y="1584337"/>
                  </a:lnTo>
                  <a:lnTo>
                    <a:pt x="650913" y="1379004"/>
                  </a:lnTo>
                  <a:lnTo>
                    <a:pt x="871207" y="1624431"/>
                  </a:lnTo>
                  <a:lnTo>
                    <a:pt x="907186" y="1584337"/>
                  </a:lnTo>
                  <a:lnTo>
                    <a:pt x="1091501" y="1379004"/>
                  </a:lnTo>
                  <a:lnTo>
                    <a:pt x="1311795" y="1624431"/>
                  </a:lnTo>
                  <a:lnTo>
                    <a:pt x="1347787" y="1584337"/>
                  </a:lnTo>
                  <a:lnTo>
                    <a:pt x="1532102" y="1379004"/>
                  </a:lnTo>
                  <a:lnTo>
                    <a:pt x="1752384" y="1624418"/>
                  </a:lnTo>
                  <a:lnTo>
                    <a:pt x="1788363" y="1584337"/>
                  </a:lnTo>
                  <a:lnTo>
                    <a:pt x="1972678" y="1379004"/>
                  </a:lnTo>
                  <a:lnTo>
                    <a:pt x="2192972" y="1624431"/>
                  </a:lnTo>
                  <a:lnTo>
                    <a:pt x="2228951" y="1584337"/>
                  </a:lnTo>
                  <a:lnTo>
                    <a:pt x="2413254" y="1379004"/>
                  </a:lnTo>
                  <a:lnTo>
                    <a:pt x="2633561" y="1624431"/>
                  </a:lnTo>
                  <a:lnTo>
                    <a:pt x="2669540" y="1584337"/>
                  </a:lnTo>
                  <a:lnTo>
                    <a:pt x="2853855" y="1379004"/>
                  </a:lnTo>
                  <a:lnTo>
                    <a:pt x="2976283" y="1515402"/>
                  </a:lnTo>
                  <a:lnTo>
                    <a:pt x="2976283" y="1475308"/>
                  </a:lnTo>
                  <a:close/>
                </a:path>
                <a:path w="12168505" h="6795134">
                  <a:moveTo>
                    <a:pt x="2976283" y="884796"/>
                  </a:moveTo>
                  <a:lnTo>
                    <a:pt x="2889847" y="788492"/>
                  </a:lnTo>
                  <a:lnTo>
                    <a:pt x="2853855" y="748385"/>
                  </a:lnTo>
                  <a:lnTo>
                    <a:pt x="2633561" y="993825"/>
                  </a:lnTo>
                  <a:lnTo>
                    <a:pt x="2449245" y="788492"/>
                  </a:lnTo>
                  <a:lnTo>
                    <a:pt x="2413254" y="748385"/>
                  </a:lnTo>
                  <a:lnTo>
                    <a:pt x="2192972" y="993825"/>
                  </a:lnTo>
                  <a:lnTo>
                    <a:pt x="2008670" y="788492"/>
                  </a:lnTo>
                  <a:lnTo>
                    <a:pt x="1972678" y="748385"/>
                  </a:lnTo>
                  <a:lnTo>
                    <a:pt x="1752384" y="993813"/>
                  </a:lnTo>
                  <a:lnTo>
                    <a:pt x="1568094" y="788492"/>
                  </a:lnTo>
                  <a:lnTo>
                    <a:pt x="1532102" y="748385"/>
                  </a:lnTo>
                  <a:lnTo>
                    <a:pt x="1311795" y="993825"/>
                  </a:lnTo>
                  <a:lnTo>
                    <a:pt x="1127493" y="788492"/>
                  </a:lnTo>
                  <a:lnTo>
                    <a:pt x="1091501" y="748385"/>
                  </a:lnTo>
                  <a:lnTo>
                    <a:pt x="871207" y="993825"/>
                  </a:lnTo>
                  <a:lnTo>
                    <a:pt x="686904" y="788492"/>
                  </a:lnTo>
                  <a:lnTo>
                    <a:pt x="650913" y="748385"/>
                  </a:lnTo>
                  <a:lnTo>
                    <a:pt x="430606" y="993825"/>
                  </a:lnTo>
                  <a:lnTo>
                    <a:pt x="246316" y="788492"/>
                  </a:lnTo>
                  <a:lnTo>
                    <a:pt x="210324" y="748385"/>
                  </a:lnTo>
                  <a:lnTo>
                    <a:pt x="0" y="982726"/>
                  </a:lnTo>
                  <a:lnTo>
                    <a:pt x="0" y="1022819"/>
                  </a:lnTo>
                  <a:lnTo>
                    <a:pt x="210324" y="788492"/>
                  </a:lnTo>
                  <a:lnTo>
                    <a:pt x="430606" y="1033907"/>
                  </a:lnTo>
                  <a:lnTo>
                    <a:pt x="466585" y="993825"/>
                  </a:lnTo>
                  <a:lnTo>
                    <a:pt x="650913" y="788492"/>
                  </a:lnTo>
                  <a:lnTo>
                    <a:pt x="871207" y="1033907"/>
                  </a:lnTo>
                  <a:lnTo>
                    <a:pt x="907186" y="993825"/>
                  </a:lnTo>
                  <a:lnTo>
                    <a:pt x="1091501" y="788492"/>
                  </a:lnTo>
                  <a:lnTo>
                    <a:pt x="1311795" y="1033907"/>
                  </a:lnTo>
                  <a:lnTo>
                    <a:pt x="1347774" y="993825"/>
                  </a:lnTo>
                  <a:lnTo>
                    <a:pt x="1532102" y="788492"/>
                  </a:lnTo>
                  <a:lnTo>
                    <a:pt x="1752384" y="1033907"/>
                  </a:lnTo>
                  <a:lnTo>
                    <a:pt x="1788375" y="993813"/>
                  </a:lnTo>
                  <a:lnTo>
                    <a:pt x="1972678" y="788492"/>
                  </a:lnTo>
                  <a:lnTo>
                    <a:pt x="2192972" y="1033907"/>
                  </a:lnTo>
                  <a:lnTo>
                    <a:pt x="2228939" y="993825"/>
                  </a:lnTo>
                  <a:lnTo>
                    <a:pt x="2413254" y="788492"/>
                  </a:lnTo>
                  <a:lnTo>
                    <a:pt x="2633561" y="1033907"/>
                  </a:lnTo>
                  <a:lnTo>
                    <a:pt x="2669540" y="993825"/>
                  </a:lnTo>
                  <a:lnTo>
                    <a:pt x="2853855" y="788492"/>
                  </a:lnTo>
                  <a:lnTo>
                    <a:pt x="2976283" y="924877"/>
                  </a:lnTo>
                  <a:lnTo>
                    <a:pt x="2976283" y="884796"/>
                  </a:lnTo>
                  <a:close/>
                </a:path>
                <a:path w="12168505" h="6795134">
                  <a:moveTo>
                    <a:pt x="2976283" y="296100"/>
                  </a:moveTo>
                  <a:lnTo>
                    <a:pt x="2889834" y="199796"/>
                  </a:lnTo>
                  <a:lnTo>
                    <a:pt x="2853855" y="159702"/>
                  </a:lnTo>
                  <a:lnTo>
                    <a:pt x="2633561" y="405130"/>
                  </a:lnTo>
                  <a:lnTo>
                    <a:pt x="2449245" y="199796"/>
                  </a:lnTo>
                  <a:lnTo>
                    <a:pt x="2413254" y="159702"/>
                  </a:lnTo>
                  <a:lnTo>
                    <a:pt x="2192972" y="405130"/>
                  </a:lnTo>
                  <a:lnTo>
                    <a:pt x="2008657" y="199796"/>
                  </a:lnTo>
                  <a:lnTo>
                    <a:pt x="1972678" y="159702"/>
                  </a:lnTo>
                  <a:lnTo>
                    <a:pt x="1752384" y="405130"/>
                  </a:lnTo>
                  <a:lnTo>
                    <a:pt x="1568081" y="199796"/>
                  </a:lnTo>
                  <a:lnTo>
                    <a:pt x="1532102" y="159702"/>
                  </a:lnTo>
                  <a:lnTo>
                    <a:pt x="1311795" y="405130"/>
                  </a:lnTo>
                  <a:lnTo>
                    <a:pt x="1127480" y="199796"/>
                  </a:lnTo>
                  <a:lnTo>
                    <a:pt x="1091501" y="159702"/>
                  </a:lnTo>
                  <a:lnTo>
                    <a:pt x="871207" y="405130"/>
                  </a:lnTo>
                  <a:lnTo>
                    <a:pt x="686892" y="199796"/>
                  </a:lnTo>
                  <a:lnTo>
                    <a:pt x="650913" y="159702"/>
                  </a:lnTo>
                  <a:lnTo>
                    <a:pt x="430606" y="405130"/>
                  </a:lnTo>
                  <a:lnTo>
                    <a:pt x="246303" y="199796"/>
                  </a:lnTo>
                  <a:lnTo>
                    <a:pt x="210324" y="159702"/>
                  </a:lnTo>
                  <a:lnTo>
                    <a:pt x="0" y="394042"/>
                  </a:lnTo>
                  <a:lnTo>
                    <a:pt x="0" y="434124"/>
                  </a:lnTo>
                  <a:lnTo>
                    <a:pt x="210324" y="199796"/>
                  </a:lnTo>
                  <a:lnTo>
                    <a:pt x="430606" y="445223"/>
                  </a:lnTo>
                  <a:lnTo>
                    <a:pt x="466598" y="405130"/>
                  </a:lnTo>
                  <a:lnTo>
                    <a:pt x="650913" y="199796"/>
                  </a:lnTo>
                  <a:lnTo>
                    <a:pt x="871207" y="445223"/>
                  </a:lnTo>
                  <a:lnTo>
                    <a:pt x="907186" y="405130"/>
                  </a:lnTo>
                  <a:lnTo>
                    <a:pt x="1091501" y="199796"/>
                  </a:lnTo>
                  <a:lnTo>
                    <a:pt x="1311795" y="445223"/>
                  </a:lnTo>
                  <a:lnTo>
                    <a:pt x="1347787" y="405130"/>
                  </a:lnTo>
                  <a:lnTo>
                    <a:pt x="1532102" y="199796"/>
                  </a:lnTo>
                  <a:lnTo>
                    <a:pt x="1752384" y="445211"/>
                  </a:lnTo>
                  <a:lnTo>
                    <a:pt x="1788363" y="405130"/>
                  </a:lnTo>
                  <a:lnTo>
                    <a:pt x="1972678" y="199796"/>
                  </a:lnTo>
                  <a:lnTo>
                    <a:pt x="2192972" y="445223"/>
                  </a:lnTo>
                  <a:lnTo>
                    <a:pt x="2228951" y="405130"/>
                  </a:lnTo>
                  <a:lnTo>
                    <a:pt x="2413254" y="199796"/>
                  </a:lnTo>
                  <a:lnTo>
                    <a:pt x="2633561" y="445223"/>
                  </a:lnTo>
                  <a:lnTo>
                    <a:pt x="2669540" y="405130"/>
                  </a:lnTo>
                  <a:lnTo>
                    <a:pt x="2853855" y="199796"/>
                  </a:lnTo>
                  <a:lnTo>
                    <a:pt x="2976283" y="336194"/>
                  </a:lnTo>
                  <a:lnTo>
                    <a:pt x="2976283" y="296100"/>
                  </a:lnTo>
                  <a:close/>
                </a:path>
                <a:path w="12168505" h="6795134">
                  <a:moveTo>
                    <a:pt x="3986822" y="124460"/>
                  </a:moveTo>
                  <a:lnTo>
                    <a:pt x="3875113" y="0"/>
                  </a:lnTo>
                  <a:lnTo>
                    <a:pt x="3657955" y="0"/>
                  </a:lnTo>
                  <a:lnTo>
                    <a:pt x="3546246" y="124460"/>
                  </a:lnTo>
                  <a:lnTo>
                    <a:pt x="3766540" y="369887"/>
                  </a:lnTo>
                  <a:lnTo>
                    <a:pt x="3986822" y="124460"/>
                  </a:lnTo>
                  <a:close/>
                </a:path>
                <a:path w="12168505" h="6795134">
                  <a:moveTo>
                    <a:pt x="4427398" y="124460"/>
                  </a:moveTo>
                  <a:lnTo>
                    <a:pt x="4315688" y="0"/>
                  </a:lnTo>
                  <a:lnTo>
                    <a:pt x="4098531" y="0"/>
                  </a:lnTo>
                  <a:lnTo>
                    <a:pt x="3986822" y="124460"/>
                  </a:lnTo>
                  <a:lnTo>
                    <a:pt x="4207116" y="369887"/>
                  </a:lnTo>
                  <a:lnTo>
                    <a:pt x="4427398" y="124460"/>
                  </a:lnTo>
                  <a:close/>
                </a:path>
                <a:path w="12168505" h="6795134">
                  <a:moveTo>
                    <a:pt x="4867986" y="124460"/>
                  </a:moveTo>
                  <a:lnTo>
                    <a:pt x="4756277" y="0"/>
                  </a:lnTo>
                  <a:lnTo>
                    <a:pt x="4539119" y="0"/>
                  </a:lnTo>
                  <a:lnTo>
                    <a:pt x="4427410" y="124460"/>
                  </a:lnTo>
                  <a:lnTo>
                    <a:pt x="4647704" y="369887"/>
                  </a:lnTo>
                  <a:lnTo>
                    <a:pt x="4867986" y="124460"/>
                  </a:lnTo>
                  <a:close/>
                </a:path>
                <a:path w="12168505" h="6795134">
                  <a:moveTo>
                    <a:pt x="5308600" y="124460"/>
                  </a:moveTo>
                  <a:lnTo>
                    <a:pt x="5196891" y="0"/>
                  </a:lnTo>
                  <a:lnTo>
                    <a:pt x="4979733" y="0"/>
                  </a:lnTo>
                  <a:lnTo>
                    <a:pt x="4868024" y="124460"/>
                  </a:lnTo>
                  <a:lnTo>
                    <a:pt x="5088318" y="369887"/>
                  </a:lnTo>
                  <a:lnTo>
                    <a:pt x="5308600" y="124460"/>
                  </a:lnTo>
                  <a:close/>
                </a:path>
                <a:path w="12168505" h="6795134">
                  <a:moveTo>
                    <a:pt x="6064339" y="0"/>
                  </a:moveTo>
                  <a:lnTo>
                    <a:pt x="5860872" y="0"/>
                  </a:lnTo>
                  <a:lnTo>
                    <a:pt x="5749163" y="124460"/>
                  </a:lnTo>
                  <a:lnTo>
                    <a:pt x="5637466" y="0"/>
                  </a:lnTo>
                  <a:lnTo>
                    <a:pt x="5420309" y="0"/>
                  </a:lnTo>
                  <a:lnTo>
                    <a:pt x="5308600" y="124460"/>
                  </a:lnTo>
                  <a:lnTo>
                    <a:pt x="5528894" y="369887"/>
                  </a:lnTo>
                  <a:lnTo>
                    <a:pt x="5749163" y="124472"/>
                  </a:lnTo>
                  <a:lnTo>
                    <a:pt x="5969457" y="369887"/>
                  </a:lnTo>
                  <a:lnTo>
                    <a:pt x="6064339" y="264172"/>
                  </a:lnTo>
                  <a:lnTo>
                    <a:pt x="6064339" y="0"/>
                  </a:lnTo>
                  <a:close/>
                </a:path>
                <a:path w="12168505" h="6795134">
                  <a:moveTo>
                    <a:pt x="9299435" y="6474079"/>
                  </a:moveTo>
                  <a:lnTo>
                    <a:pt x="9176918" y="6337579"/>
                  </a:lnTo>
                  <a:lnTo>
                    <a:pt x="9176918" y="6610578"/>
                  </a:lnTo>
                  <a:lnTo>
                    <a:pt x="9299435" y="6474079"/>
                  </a:lnTo>
                  <a:close/>
                </a:path>
                <a:path w="12168505" h="6795134">
                  <a:moveTo>
                    <a:pt x="9378201" y="3416147"/>
                  </a:moveTo>
                  <a:lnTo>
                    <a:pt x="9342209" y="3416147"/>
                  </a:lnTo>
                  <a:lnTo>
                    <a:pt x="9297251" y="3466236"/>
                  </a:lnTo>
                  <a:lnTo>
                    <a:pt x="9252293" y="3416147"/>
                  </a:lnTo>
                  <a:lnTo>
                    <a:pt x="9216314" y="3416147"/>
                  </a:lnTo>
                  <a:lnTo>
                    <a:pt x="9297251" y="3506317"/>
                  </a:lnTo>
                  <a:lnTo>
                    <a:pt x="9333243" y="3466236"/>
                  </a:lnTo>
                  <a:lnTo>
                    <a:pt x="9378201" y="3416147"/>
                  </a:lnTo>
                  <a:close/>
                </a:path>
                <a:path w="12168505" h="6795134">
                  <a:moveTo>
                    <a:pt x="9740036" y="6474079"/>
                  </a:moveTo>
                  <a:lnTo>
                    <a:pt x="9519742" y="6228651"/>
                  </a:lnTo>
                  <a:lnTo>
                    <a:pt x="9299448" y="6474079"/>
                  </a:lnTo>
                  <a:lnTo>
                    <a:pt x="9519742" y="6719506"/>
                  </a:lnTo>
                  <a:lnTo>
                    <a:pt x="9740036" y="6474079"/>
                  </a:lnTo>
                  <a:close/>
                </a:path>
                <a:path w="12168505" h="6795134">
                  <a:moveTo>
                    <a:pt x="9818789" y="3416147"/>
                  </a:moveTo>
                  <a:lnTo>
                    <a:pt x="9782810" y="3416147"/>
                  </a:lnTo>
                  <a:lnTo>
                    <a:pt x="9737852" y="3466236"/>
                  </a:lnTo>
                  <a:lnTo>
                    <a:pt x="9692894" y="3416147"/>
                  </a:lnTo>
                  <a:lnTo>
                    <a:pt x="9656915" y="3416147"/>
                  </a:lnTo>
                  <a:lnTo>
                    <a:pt x="9737852" y="3506317"/>
                  </a:lnTo>
                  <a:lnTo>
                    <a:pt x="9773831" y="3466236"/>
                  </a:lnTo>
                  <a:lnTo>
                    <a:pt x="9818789" y="3416147"/>
                  </a:lnTo>
                  <a:close/>
                </a:path>
                <a:path w="12168505" h="6795134">
                  <a:moveTo>
                    <a:pt x="10259365" y="3416147"/>
                  </a:moveTo>
                  <a:lnTo>
                    <a:pt x="10223386" y="3416147"/>
                  </a:lnTo>
                  <a:lnTo>
                    <a:pt x="10178428" y="3466236"/>
                  </a:lnTo>
                  <a:lnTo>
                    <a:pt x="10133470" y="3416147"/>
                  </a:lnTo>
                  <a:lnTo>
                    <a:pt x="10097491" y="3416147"/>
                  </a:lnTo>
                  <a:lnTo>
                    <a:pt x="10178428" y="3506317"/>
                  </a:lnTo>
                  <a:lnTo>
                    <a:pt x="10214407" y="3466236"/>
                  </a:lnTo>
                  <a:lnTo>
                    <a:pt x="10259365" y="3416147"/>
                  </a:lnTo>
                  <a:close/>
                </a:path>
                <a:path w="12168505" h="6795134">
                  <a:moveTo>
                    <a:pt x="10621201" y="6474079"/>
                  </a:moveTo>
                  <a:lnTo>
                    <a:pt x="10400906" y="6228651"/>
                  </a:lnTo>
                  <a:lnTo>
                    <a:pt x="10180612" y="6474079"/>
                  </a:lnTo>
                  <a:lnTo>
                    <a:pt x="9960331" y="6228651"/>
                  </a:lnTo>
                  <a:lnTo>
                    <a:pt x="9740036" y="6474079"/>
                  </a:lnTo>
                  <a:lnTo>
                    <a:pt x="9960331" y="6719506"/>
                  </a:lnTo>
                  <a:lnTo>
                    <a:pt x="10180612" y="6474092"/>
                  </a:lnTo>
                  <a:lnTo>
                    <a:pt x="10400906" y="6719506"/>
                  </a:lnTo>
                  <a:lnTo>
                    <a:pt x="10621201" y="6474079"/>
                  </a:lnTo>
                  <a:close/>
                </a:path>
                <a:path w="12168505" h="6795134">
                  <a:moveTo>
                    <a:pt x="10699953" y="3416147"/>
                  </a:moveTo>
                  <a:lnTo>
                    <a:pt x="10663974" y="3416147"/>
                  </a:lnTo>
                  <a:lnTo>
                    <a:pt x="10619016" y="3466236"/>
                  </a:lnTo>
                  <a:lnTo>
                    <a:pt x="10574058" y="3416147"/>
                  </a:lnTo>
                  <a:lnTo>
                    <a:pt x="10538079" y="3416147"/>
                  </a:lnTo>
                  <a:lnTo>
                    <a:pt x="10619016" y="3506317"/>
                  </a:lnTo>
                  <a:lnTo>
                    <a:pt x="10654995" y="3466236"/>
                  </a:lnTo>
                  <a:lnTo>
                    <a:pt x="10699953" y="3416147"/>
                  </a:lnTo>
                  <a:close/>
                </a:path>
                <a:path w="12168505" h="6795134">
                  <a:moveTo>
                    <a:pt x="11061789" y="6474079"/>
                  </a:moveTo>
                  <a:lnTo>
                    <a:pt x="10841495" y="6228651"/>
                  </a:lnTo>
                  <a:lnTo>
                    <a:pt x="10621201" y="6474079"/>
                  </a:lnTo>
                  <a:lnTo>
                    <a:pt x="10841495" y="6719506"/>
                  </a:lnTo>
                  <a:lnTo>
                    <a:pt x="11061789" y="6474079"/>
                  </a:lnTo>
                  <a:close/>
                </a:path>
                <a:path w="12168505" h="6795134">
                  <a:moveTo>
                    <a:pt x="11140554" y="3416147"/>
                  </a:moveTo>
                  <a:lnTo>
                    <a:pt x="11104575" y="3416147"/>
                  </a:lnTo>
                  <a:lnTo>
                    <a:pt x="11059617" y="3466236"/>
                  </a:lnTo>
                  <a:lnTo>
                    <a:pt x="11014659" y="3416147"/>
                  </a:lnTo>
                  <a:lnTo>
                    <a:pt x="10978680" y="3416147"/>
                  </a:lnTo>
                  <a:lnTo>
                    <a:pt x="11059617" y="3506317"/>
                  </a:lnTo>
                  <a:lnTo>
                    <a:pt x="11095596" y="3466236"/>
                  </a:lnTo>
                  <a:lnTo>
                    <a:pt x="11140554" y="3416147"/>
                  </a:lnTo>
                  <a:close/>
                </a:path>
                <a:path w="12168505" h="6795134">
                  <a:moveTo>
                    <a:pt x="11502390" y="6474079"/>
                  </a:moveTo>
                  <a:lnTo>
                    <a:pt x="11282096" y="6228651"/>
                  </a:lnTo>
                  <a:lnTo>
                    <a:pt x="11061802" y="6474079"/>
                  </a:lnTo>
                  <a:lnTo>
                    <a:pt x="11282096" y="6719506"/>
                  </a:lnTo>
                  <a:lnTo>
                    <a:pt x="11502390" y="6474079"/>
                  </a:lnTo>
                  <a:close/>
                </a:path>
                <a:path w="12168505" h="6795134">
                  <a:moveTo>
                    <a:pt x="11581143" y="3416147"/>
                  </a:moveTo>
                  <a:lnTo>
                    <a:pt x="11545164" y="3416147"/>
                  </a:lnTo>
                  <a:lnTo>
                    <a:pt x="11500206" y="3466236"/>
                  </a:lnTo>
                  <a:lnTo>
                    <a:pt x="11455248" y="3416147"/>
                  </a:lnTo>
                  <a:lnTo>
                    <a:pt x="11419269" y="3416147"/>
                  </a:lnTo>
                  <a:lnTo>
                    <a:pt x="11500206" y="3506317"/>
                  </a:lnTo>
                  <a:lnTo>
                    <a:pt x="11536185" y="3466236"/>
                  </a:lnTo>
                  <a:lnTo>
                    <a:pt x="11581143" y="3416147"/>
                  </a:lnTo>
                  <a:close/>
                </a:path>
                <a:path w="12168505" h="6795134">
                  <a:moveTo>
                    <a:pt x="12021718" y="3416147"/>
                  </a:moveTo>
                  <a:lnTo>
                    <a:pt x="11985739" y="3416147"/>
                  </a:lnTo>
                  <a:lnTo>
                    <a:pt x="11940781" y="3466236"/>
                  </a:lnTo>
                  <a:lnTo>
                    <a:pt x="11895823" y="3416147"/>
                  </a:lnTo>
                  <a:lnTo>
                    <a:pt x="11859844" y="3416147"/>
                  </a:lnTo>
                  <a:lnTo>
                    <a:pt x="11940781" y="3506317"/>
                  </a:lnTo>
                  <a:lnTo>
                    <a:pt x="11976760" y="3466236"/>
                  </a:lnTo>
                  <a:lnTo>
                    <a:pt x="12021718" y="3416147"/>
                  </a:lnTo>
                  <a:close/>
                </a:path>
                <a:path w="12168505" h="6795134">
                  <a:moveTo>
                    <a:pt x="12167972" y="6233884"/>
                  </a:moveTo>
                  <a:lnTo>
                    <a:pt x="12163273" y="6228639"/>
                  </a:lnTo>
                  <a:lnTo>
                    <a:pt x="11942966" y="6474066"/>
                  </a:lnTo>
                  <a:lnTo>
                    <a:pt x="11722684" y="6228651"/>
                  </a:lnTo>
                  <a:lnTo>
                    <a:pt x="11502390" y="6474079"/>
                  </a:lnTo>
                  <a:lnTo>
                    <a:pt x="11722684" y="6719506"/>
                  </a:lnTo>
                  <a:lnTo>
                    <a:pt x="11942966" y="6474092"/>
                  </a:lnTo>
                  <a:lnTo>
                    <a:pt x="12163273" y="6719506"/>
                  </a:lnTo>
                  <a:lnTo>
                    <a:pt x="12167972" y="6714261"/>
                  </a:lnTo>
                  <a:lnTo>
                    <a:pt x="12167972" y="6233884"/>
                  </a:lnTo>
                  <a:close/>
                </a:path>
                <a:path w="12168505" h="6795134">
                  <a:moveTo>
                    <a:pt x="12167984" y="6749351"/>
                  </a:moveTo>
                  <a:lnTo>
                    <a:pt x="12163158" y="6754736"/>
                  </a:lnTo>
                  <a:lnTo>
                    <a:pt x="11978856" y="6549403"/>
                  </a:lnTo>
                  <a:lnTo>
                    <a:pt x="11942877" y="6509309"/>
                  </a:lnTo>
                  <a:lnTo>
                    <a:pt x="11722583" y="6754749"/>
                  </a:lnTo>
                  <a:lnTo>
                    <a:pt x="11538268" y="6549403"/>
                  </a:lnTo>
                  <a:lnTo>
                    <a:pt x="11502288" y="6509309"/>
                  </a:lnTo>
                  <a:lnTo>
                    <a:pt x="11282007" y="6754749"/>
                  </a:lnTo>
                  <a:lnTo>
                    <a:pt x="11097666" y="6549403"/>
                  </a:lnTo>
                  <a:lnTo>
                    <a:pt x="11061687" y="6509309"/>
                  </a:lnTo>
                  <a:lnTo>
                    <a:pt x="10841393" y="6754749"/>
                  </a:lnTo>
                  <a:lnTo>
                    <a:pt x="10657078" y="6549403"/>
                  </a:lnTo>
                  <a:lnTo>
                    <a:pt x="10621099" y="6509309"/>
                  </a:lnTo>
                  <a:lnTo>
                    <a:pt x="10400817" y="6754736"/>
                  </a:lnTo>
                  <a:lnTo>
                    <a:pt x="10216502" y="6549403"/>
                  </a:lnTo>
                  <a:lnTo>
                    <a:pt x="10180523" y="6509309"/>
                  </a:lnTo>
                  <a:lnTo>
                    <a:pt x="9960242" y="6754749"/>
                  </a:lnTo>
                  <a:lnTo>
                    <a:pt x="9775927" y="6549403"/>
                  </a:lnTo>
                  <a:lnTo>
                    <a:pt x="9739947" y="6509309"/>
                  </a:lnTo>
                  <a:lnTo>
                    <a:pt x="9519628" y="6754749"/>
                  </a:lnTo>
                  <a:lnTo>
                    <a:pt x="9335325" y="6549403"/>
                  </a:lnTo>
                  <a:lnTo>
                    <a:pt x="9299346" y="6509309"/>
                  </a:lnTo>
                  <a:lnTo>
                    <a:pt x="9176931" y="6645707"/>
                  </a:lnTo>
                  <a:lnTo>
                    <a:pt x="9176931" y="6685788"/>
                  </a:lnTo>
                  <a:lnTo>
                    <a:pt x="9299346" y="6549403"/>
                  </a:lnTo>
                  <a:lnTo>
                    <a:pt x="9519628" y="6794830"/>
                  </a:lnTo>
                  <a:lnTo>
                    <a:pt x="9555607" y="6754749"/>
                  </a:lnTo>
                  <a:lnTo>
                    <a:pt x="9739947" y="6549403"/>
                  </a:lnTo>
                  <a:lnTo>
                    <a:pt x="9960242" y="6794830"/>
                  </a:lnTo>
                  <a:lnTo>
                    <a:pt x="9996208" y="6754749"/>
                  </a:lnTo>
                  <a:lnTo>
                    <a:pt x="10180523" y="6549403"/>
                  </a:lnTo>
                  <a:lnTo>
                    <a:pt x="10400817" y="6794830"/>
                  </a:lnTo>
                  <a:lnTo>
                    <a:pt x="10436796" y="6754736"/>
                  </a:lnTo>
                  <a:lnTo>
                    <a:pt x="10621099" y="6549403"/>
                  </a:lnTo>
                  <a:lnTo>
                    <a:pt x="10841393" y="6794830"/>
                  </a:lnTo>
                  <a:lnTo>
                    <a:pt x="10877360" y="6754749"/>
                  </a:lnTo>
                  <a:lnTo>
                    <a:pt x="11061687" y="6549403"/>
                  </a:lnTo>
                  <a:lnTo>
                    <a:pt x="11282007" y="6794830"/>
                  </a:lnTo>
                  <a:lnTo>
                    <a:pt x="11317973" y="6754749"/>
                  </a:lnTo>
                  <a:lnTo>
                    <a:pt x="11502288" y="6549403"/>
                  </a:lnTo>
                  <a:lnTo>
                    <a:pt x="11722583" y="6794830"/>
                  </a:lnTo>
                  <a:lnTo>
                    <a:pt x="11758549" y="6754749"/>
                  </a:lnTo>
                  <a:lnTo>
                    <a:pt x="11942877" y="6549403"/>
                  </a:lnTo>
                  <a:lnTo>
                    <a:pt x="12163158" y="6794830"/>
                  </a:lnTo>
                  <a:lnTo>
                    <a:pt x="12167984" y="6789445"/>
                  </a:lnTo>
                  <a:lnTo>
                    <a:pt x="12167984" y="6754736"/>
                  </a:lnTo>
                  <a:lnTo>
                    <a:pt x="12167984" y="6749351"/>
                  </a:lnTo>
                  <a:close/>
                </a:path>
              </a:pathLst>
            </a:custGeom>
            <a:solidFill>
              <a:srgbClr val="8AA1AD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pPr defTabSz="916137">
                <a:buClrTx/>
              </a:pPr>
              <a:endParaRPr sz="1803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983128" y="2127250"/>
              <a:ext cx="6452972" cy="1270647"/>
            </a:xfrm>
            <a:custGeom>
              <a:avLst/>
              <a:gdLst/>
              <a:ahLst/>
              <a:cxnLst/>
              <a:rect l="l" t="t" r="r" b="b"/>
              <a:pathLst>
                <a:path w="6187440" h="3378835">
                  <a:moveTo>
                    <a:pt x="122516" y="3057906"/>
                  </a:moveTo>
                  <a:lnTo>
                    <a:pt x="0" y="2921406"/>
                  </a:lnTo>
                  <a:lnTo>
                    <a:pt x="0" y="3194405"/>
                  </a:lnTo>
                  <a:lnTo>
                    <a:pt x="122516" y="3057906"/>
                  </a:lnTo>
                  <a:close/>
                </a:path>
                <a:path w="6187440" h="3378835">
                  <a:moveTo>
                    <a:pt x="122516" y="2475712"/>
                  </a:moveTo>
                  <a:lnTo>
                    <a:pt x="0" y="2339213"/>
                  </a:lnTo>
                  <a:lnTo>
                    <a:pt x="0" y="2612212"/>
                  </a:lnTo>
                  <a:lnTo>
                    <a:pt x="122516" y="2475712"/>
                  </a:lnTo>
                  <a:close/>
                </a:path>
                <a:path w="6187440" h="3378835">
                  <a:moveTo>
                    <a:pt x="122516" y="1885200"/>
                  </a:moveTo>
                  <a:lnTo>
                    <a:pt x="0" y="1748701"/>
                  </a:lnTo>
                  <a:lnTo>
                    <a:pt x="0" y="2021700"/>
                  </a:lnTo>
                  <a:lnTo>
                    <a:pt x="122516" y="1885200"/>
                  </a:lnTo>
                  <a:close/>
                </a:path>
                <a:path w="6187440" h="3378835">
                  <a:moveTo>
                    <a:pt x="122516" y="1303667"/>
                  </a:moveTo>
                  <a:lnTo>
                    <a:pt x="0" y="1167168"/>
                  </a:lnTo>
                  <a:lnTo>
                    <a:pt x="0" y="1440167"/>
                  </a:lnTo>
                  <a:lnTo>
                    <a:pt x="122516" y="1303667"/>
                  </a:lnTo>
                  <a:close/>
                </a:path>
                <a:path w="6187440" h="3378835">
                  <a:moveTo>
                    <a:pt x="122516" y="713143"/>
                  </a:moveTo>
                  <a:lnTo>
                    <a:pt x="0" y="576643"/>
                  </a:lnTo>
                  <a:lnTo>
                    <a:pt x="0" y="849642"/>
                  </a:lnTo>
                  <a:lnTo>
                    <a:pt x="122516" y="713143"/>
                  </a:lnTo>
                  <a:close/>
                </a:path>
                <a:path w="6187440" h="3378835">
                  <a:moveTo>
                    <a:pt x="122516" y="124460"/>
                  </a:moveTo>
                  <a:lnTo>
                    <a:pt x="10807" y="0"/>
                  </a:lnTo>
                  <a:lnTo>
                    <a:pt x="0" y="0"/>
                  </a:lnTo>
                  <a:lnTo>
                    <a:pt x="0" y="260959"/>
                  </a:lnTo>
                  <a:lnTo>
                    <a:pt x="122516" y="124460"/>
                  </a:lnTo>
                  <a:close/>
                </a:path>
                <a:path w="6187440" h="3378835">
                  <a:moveTo>
                    <a:pt x="201282" y="0"/>
                  </a:moveTo>
                  <a:lnTo>
                    <a:pt x="165290" y="0"/>
                  </a:lnTo>
                  <a:lnTo>
                    <a:pt x="120345" y="50076"/>
                  </a:lnTo>
                  <a:lnTo>
                    <a:pt x="75399" y="0"/>
                  </a:lnTo>
                  <a:lnTo>
                    <a:pt x="39408" y="0"/>
                  </a:lnTo>
                  <a:lnTo>
                    <a:pt x="120345" y="90170"/>
                  </a:lnTo>
                  <a:lnTo>
                    <a:pt x="156324" y="50076"/>
                  </a:lnTo>
                  <a:lnTo>
                    <a:pt x="201282" y="0"/>
                  </a:lnTo>
                  <a:close/>
                </a:path>
                <a:path w="6187440" h="3378835">
                  <a:moveTo>
                    <a:pt x="563105" y="124460"/>
                  </a:moveTo>
                  <a:lnTo>
                    <a:pt x="451396" y="0"/>
                  </a:lnTo>
                  <a:lnTo>
                    <a:pt x="234238" y="0"/>
                  </a:lnTo>
                  <a:lnTo>
                    <a:pt x="122529" y="124460"/>
                  </a:lnTo>
                  <a:lnTo>
                    <a:pt x="342823" y="369887"/>
                  </a:lnTo>
                  <a:lnTo>
                    <a:pt x="563105" y="124460"/>
                  </a:lnTo>
                  <a:close/>
                </a:path>
                <a:path w="6187440" h="3378835">
                  <a:moveTo>
                    <a:pt x="563118" y="3057906"/>
                  </a:moveTo>
                  <a:lnTo>
                    <a:pt x="342823" y="2812478"/>
                  </a:lnTo>
                  <a:lnTo>
                    <a:pt x="122529" y="3057906"/>
                  </a:lnTo>
                  <a:lnTo>
                    <a:pt x="342823" y="3303333"/>
                  </a:lnTo>
                  <a:lnTo>
                    <a:pt x="563118" y="3057906"/>
                  </a:lnTo>
                  <a:close/>
                </a:path>
                <a:path w="6187440" h="3378835">
                  <a:moveTo>
                    <a:pt x="563118" y="2475712"/>
                  </a:moveTo>
                  <a:lnTo>
                    <a:pt x="342823" y="2230285"/>
                  </a:lnTo>
                  <a:lnTo>
                    <a:pt x="122529" y="2475712"/>
                  </a:lnTo>
                  <a:lnTo>
                    <a:pt x="342823" y="2721140"/>
                  </a:lnTo>
                  <a:lnTo>
                    <a:pt x="563118" y="2475712"/>
                  </a:lnTo>
                  <a:close/>
                </a:path>
                <a:path w="6187440" h="3378835">
                  <a:moveTo>
                    <a:pt x="563118" y="1885200"/>
                  </a:moveTo>
                  <a:lnTo>
                    <a:pt x="342823" y="1639773"/>
                  </a:lnTo>
                  <a:lnTo>
                    <a:pt x="122529" y="1885200"/>
                  </a:lnTo>
                  <a:lnTo>
                    <a:pt x="342823" y="2130628"/>
                  </a:lnTo>
                  <a:lnTo>
                    <a:pt x="563118" y="1885200"/>
                  </a:lnTo>
                  <a:close/>
                </a:path>
                <a:path w="6187440" h="3378835">
                  <a:moveTo>
                    <a:pt x="563118" y="1303667"/>
                  </a:moveTo>
                  <a:lnTo>
                    <a:pt x="342823" y="1058240"/>
                  </a:lnTo>
                  <a:lnTo>
                    <a:pt x="122529" y="1303667"/>
                  </a:lnTo>
                  <a:lnTo>
                    <a:pt x="342823" y="1549095"/>
                  </a:lnTo>
                  <a:lnTo>
                    <a:pt x="563118" y="1303667"/>
                  </a:lnTo>
                  <a:close/>
                </a:path>
                <a:path w="6187440" h="3378835">
                  <a:moveTo>
                    <a:pt x="563118" y="713155"/>
                  </a:moveTo>
                  <a:lnTo>
                    <a:pt x="342823" y="467728"/>
                  </a:lnTo>
                  <a:lnTo>
                    <a:pt x="122529" y="713155"/>
                  </a:lnTo>
                  <a:lnTo>
                    <a:pt x="342823" y="958583"/>
                  </a:lnTo>
                  <a:lnTo>
                    <a:pt x="563118" y="713155"/>
                  </a:lnTo>
                  <a:close/>
                </a:path>
                <a:path w="6187440" h="3378835">
                  <a:moveTo>
                    <a:pt x="641870" y="0"/>
                  </a:moveTo>
                  <a:lnTo>
                    <a:pt x="605878" y="0"/>
                  </a:lnTo>
                  <a:lnTo>
                    <a:pt x="560933" y="50076"/>
                  </a:lnTo>
                  <a:lnTo>
                    <a:pt x="515988" y="0"/>
                  </a:lnTo>
                  <a:lnTo>
                    <a:pt x="479996" y="0"/>
                  </a:lnTo>
                  <a:lnTo>
                    <a:pt x="560933" y="90170"/>
                  </a:lnTo>
                  <a:lnTo>
                    <a:pt x="596912" y="50076"/>
                  </a:lnTo>
                  <a:lnTo>
                    <a:pt x="641870" y="0"/>
                  </a:lnTo>
                  <a:close/>
                </a:path>
                <a:path w="6187440" h="3378835">
                  <a:moveTo>
                    <a:pt x="1003693" y="124460"/>
                  </a:moveTo>
                  <a:lnTo>
                    <a:pt x="891984" y="0"/>
                  </a:lnTo>
                  <a:lnTo>
                    <a:pt x="674827" y="0"/>
                  </a:lnTo>
                  <a:lnTo>
                    <a:pt x="563118" y="124460"/>
                  </a:lnTo>
                  <a:lnTo>
                    <a:pt x="783412" y="369887"/>
                  </a:lnTo>
                  <a:lnTo>
                    <a:pt x="1003693" y="124460"/>
                  </a:lnTo>
                  <a:close/>
                </a:path>
                <a:path w="6187440" h="3378835">
                  <a:moveTo>
                    <a:pt x="1082446" y="0"/>
                  </a:moveTo>
                  <a:lnTo>
                    <a:pt x="1046467" y="0"/>
                  </a:lnTo>
                  <a:lnTo>
                    <a:pt x="1001522" y="50076"/>
                  </a:lnTo>
                  <a:lnTo>
                    <a:pt x="956564" y="0"/>
                  </a:lnTo>
                  <a:lnTo>
                    <a:pt x="920584" y="0"/>
                  </a:lnTo>
                  <a:lnTo>
                    <a:pt x="1001522" y="90157"/>
                  </a:lnTo>
                  <a:lnTo>
                    <a:pt x="1037488" y="50076"/>
                  </a:lnTo>
                  <a:lnTo>
                    <a:pt x="1082446" y="0"/>
                  </a:lnTo>
                  <a:close/>
                </a:path>
                <a:path w="6187440" h="3378835">
                  <a:moveTo>
                    <a:pt x="1444282" y="3057906"/>
                  </a:moveTo>
                  <a:lnTo>
                    <a:pt x="1223987" y="2812478"/>
                  </a:lnTo>
                  <a:lnTo>
                    <a:pt x="1003693" y="3057906"/>
                  </a:lnTo>
                  <a:lnTo>
                    <a:pt x="783412" y="2812478"/>
                  </a:lnTo>
                  <a:lnTo>
                    <a:pt x="563118" y="3057906"/>
                  </a:lnTo>
                  <a:lnTo>
                    <a:pt x="783412" y="3303333"/>
                  </a:lnTo>
                  <a:lnTo>
                    <a:pt x="1003693" y="3057918"/>
                  </a:lnTo>
                  <a:lnTo>
                    <a:pt x="1223987" y="3303333"/>
                  </a:lnTo>
                  <a:lnTo>
                    <a:pt x="1444282" y="3057906"/>
                  </a:lnTo>
                  <a:close/>
                </a:path>
                <a:path w="6187440" h="3378835">
                  <a:moveTo>
                    <a:pt x="1444282" y="2475712"/>
                  </a:moveTo>
                  <a:lnTo>
                    <a:pt x="1223987" y="2230285"/>
                  </a:lnTo>
                  <a:lnTo>
                    <a:pt x="1003693" y="2475712"/>
                  </a:lnTo>
                  <a:lnTo>
                    <a:pt x="783412" y="2230285"/>
                  </a:lnTo>
                  <a:lnTo>
                    <a:pt x="563118" y="2475712"/>
                  </a:lnTo>
                  <a:lnTo>
                    <a:pt x="783412" y="2721140"/>
                  </a:lnTo>
                  <a:lnTo>
                    <a:pt x="1003693" y="2475725"/>
                  </a:lnTo>
                  <a:lnTo>
                    <a:pt x="1223987" y="2721140"/>
                  </a:lnTo>
                  <a:lnTo>
                    <a:pt x="1444282" y="2475712"/>
                  </a:lnTo>
                  <a:close/>
                </a:path>
                <a:path w="6187440" h="3378835">
                  <a:moveTo>
                    <a:pt x="1444282" y="1885200"/>
                  </a:moveTo>
                  <a:lnTo>
                    <a:pt x="1223987" y="1639773"/>
                  </a:lnTo>
                  <a:lnTo>
                    <a:pt x="1003693" y="1885200"/>
                  </a:lnTo>
                  <a:lnTo>
                    <a:pt x="783412" y="1639773"/>
                  </a:lnTo>
                  <a:lnTo>
                    <a:pt x="563118" y="1885200"/>
                  </a:lnTo>
                  <a:lnTo>
                    <a:pt x="783412" y="2130628"/>
                  </a:lnTo>
                  <a:lnTo>
                    <a:pt x="1003693" y="1885213"/>
                  </a:lnTo>
                  <a:lnTo>
                    <a:pt x="1223987" y="2130628"/>
                  </a:lnTo>
                  <a:lnTo>
                    <a:pt x="1444282" y="1885200"/>
                  </a:lnTo>
                  <a:close/>
                </a:path>
                <a:path w="6187440" h="3378835">
                  <a:moveTo>
                    <a:pt x="1444282" y="1303667"/>
                  </a:moveTo>
                  <a:lnTo>
                    <a:pt x="1223987" y="1058240"/>
                  </a:lnTo>
                  <a:lnTo>
                    <a:pt x="1003693" y="1303667"/>
                  </a:lnTo>
                  <a:lnTo>
                    <a:pt x="783412" y="1058240"/>
                  </a:lnTo>
                  <a:lnTo>
                    <a:pt x="563118" y="1303667"/>
                  </a:lnTo>
                  <a:lnTo>
                    <a:pt x="783412" y="1549095"/>
                  </a:lnTo>
                  <a:lnTo>
                    <a:pt x="1003693" y="1303680"/>
                  </a:lnTo>
                  <a:lnTo>
                    <a:pt x="1223987" y="1549095"/>
                  </a:lnTo>
                  <a:lnTo>
                    <a:pt x="1444282" y="1303667"/>
                  </a:lnTo>
                  <a:close/>
                </a:path>
                <a:path w="6187440" h="3378835">
                  <a:moveTo>
                    <a:pt x="1444282" y="713155"/>
                  </a:moveTo>
                  <a:lnTo>
                    <a:pt x="1223987" y="467728"/>
                  </a:lnTo>
                  <a:lnTo>
                    <a:pt x="1003693" y="713155"/>
                  </a:lnTo>
                  <a:lnTo>
                    <a:pt x="783412" y="467728"/>
                  </a:lnTo>
                  <a:lnTo>
                    <a:pt x="563118" y="713155"/>
                  </a:lnTo>
                  <a:lnTo>
                    <a:pt x="783412" y="958583"/>
                  </a:lnTo>
                  <a:lnTo>
                    <a:pt x="1003693" y="713168"/>
                  </a:lnTo>
                  <a:lnTo>
                    <a:pt x="1223987" y="958583"/>
                  </a:lnTo>
                  <a:lnTo>
                    <a:pt x="1444282" y="713155"/>
                  </a:lnTo>
                  <a:close/>
                </a:path>
                <a:path w="6187440" h="3378835">
                  <a:moveTo>
                    <a:pt x="1523034" y="0"/>
                  </a:moveTo>
                  <a:lnTo>
                    <a:pt x="1487055" y="0"/>
                  </a:lnTo>
                  <a:lnTo>
                    <a:pt x="1442110" y="50076"/>
                  </a:lnTo>
                  <a:lnTo>
                    <a:pt x="1397165" y="0"/>
                  </a:lnTo>
                  <a:lnTo>
                    <a:pt x="1361173" y="0"/>
                  </a:lnTo>
                  <a:lnTo>
                    <a:pt x="1442110" y="90170"/>
                  </a:lnTo>
                  <a:lnTo>
                    <a:pt x="1478089" y="50076"/>
                  </a:lnTo>
                  <a:lnTo>
                    <a:pt x="1523034" y="0"/>
                  </a:lnTo>
                  <a:close/>
                </a:path>
                <a:path w="6187440" h="3378835">
                  <a:moveTo>
                    <a:pt x="1884870" y="3057906"/>
                  </a:moveTo>
                  <a:lnTo>
                    <a:pt x="1664576" y="2812478"/>
                  </a:lnTo>
                  <a:lnTo>
                    <a:pt x="1444282" y="3057906"/>
                  </a:lnTo>
                  <a:lnTo>
                    <a:pt x="1664576" y="3303333"/>
                  </a:lnTo>
                  <a:lnTo>
                    <a:pt x="1884870" y="3057906"/>
                  </a:lnTo>
                  <a:close/>
                </a:path>
                <a:path w="6187440" h="3378835">
                  <a:moveTo>
                    <a:pt x="1884870" y="2475712"/>
                  </a:moveTo>
                  <a:lnTo>
                    <a:pt x="1664576" y="2230285"/>
                  </a:lnTo>
                  <a:lnTo>
                    <a:pt x="1444282" y="2475712"/>
                  </a:lnTo>
                  <a:lnTo>
                    <a:pt x="1664576" y="2721140"/>
                  </a:lnTo>
                  <a:lnTo>
                    <a:pt x="1884870" y="2475712"/>
                  </a:lnTo>
                  <a:close/>
                </a:path>
                <a:path w="6187440" h="3378835">
                  <a:moveTo>
                    <a:pt x="1884870" y="1885200"/>
                  </a:moveTo>
                  <a:lnTo>
                    <a:pt x="1664576" y="1639773"/>
                  </a:lnTo>
                  <a:lnTo>
                    <a:pt x="1444282" y="1885200"/>
                  </a:lnTo>
                  <a:lnTo>
                    <a:pt x="1664576" y="2130628"/>
                  </a:lnTo>
                  <a:lnTo>
                    <a:pt x="1884870" y="1885200"/>
                  </a:lnTo>
                  <a:close/>
                </a:path>
                <a:path w="6187440" h="3378835">
                  <a:moveTo>
                    <a:pt x="1884870" y="1303667"/>
                  </a:moveTo>
                  <a:lnTo>
                    <a:pt x="1664576" y="1058240"/>
                  </a:lnTo>
                  <a:lnTo>
                    <a:pt x="1444282" y="1303667"/>
                  </a:lnTo>
                  <a:lnTo>
                    <a:pt x="1664576" y="1549095"/>
                  </a:lnTo>
                  <a:lnTo>
                    <a:pt x="1884870" y="1303667"/>
                  </a:lnTo>
                  <a:close/>
                </a:path>
                <a:path w="6187440" h="3378835">
                  <a:moveTo>
                    <a:pt x="1884870" y="713155"/>
                  </a:moveTo>
                  <a:lnTo>
                    <a:pt x="1664576" y="467728"/>
                  </a:lnTo>
                  <a:lnTo>
                    <a:pt x="1444282" y="713155"/>
                  </a:lnTo>
                  <a:lnTo>
                    <a:pt x="1664576" y="958583"/>
                  </a:lnTo>
                  <a:lnTo>
                    <a:pt x="1884870" y="713155"/>
                  </a:lnTo>
                  <a:close/>
                </a:path>
                <a:path w="6187440" h="3378835">
                  <a:moveTo>
                    <a:pt x="1963635" y="0"/>
                  </a:moveTo>
                  <a:lnTo>
                    <a:pt x="1927644" y="0"/>
                  </a:lnTo>
                  <a:lnTo>
                    <a:pt x="1882698" y="50076"/>
                  </a:lnTo>
                  <a:lnTo>
                    <a:pt x="1837753" y="0"/>
                  </a:lnTo>
                  <a:lnTo>
                    <a:pt x="1801761" y="0"/>
                  </a:lnTo>
                  <a:lnTo>
                    <a:pt x="1882698" y="90170"/>
                  </a:lnTo>
                  <a:lnTo>
                    <a:pt x="1918677" y="50076"/>
                  </a:lnTo>
                  <a:lnTo>
                    <a:pt x="1963635" y="0"/>
                  </a:lnTo>
                  <a:close/>
                </a:path>
                <a:path w="6187440" h="3378835">
                  <a:moveTo>
                    <a:pt x="2404224" y="0"/>
                  </a:moveTo>
                  <a:lnTo>
                    <a:pt x="2368245" y="0"/>
                  </a:lnTo>
                  <a:lnTo>
                    <a:pt x="2323287" y="50076"/>
                  </a:lnTo>
                  <a:lnTo>
                    <a:pt x="2278342" y="0"/>
                  </a:lnTo>
                  <a:lnTo>
                    <a:pt x="2242350" y="0"/>
                  </a:lnTo>
                  <a:lnTo>
                    <a:pt x="2323287" y="90170"/>
                  </a:lnTo>
                  <a:lnTo>
                    <a:pt x="2359266" y="50076"/>
                  </a:lnTo>
                  <a:lnTo>
                    <a:pt x="2404224" y="0"/>
                  </a:lnTo>
                  <a:close/>
                </a:path>
                <a:path w="6187440" h="3378835">
                  <a:moveTo>
                    <a:pt x="2844787" y="0"/>
                  </a:moveTo>
                  <a:lnTo>
                    <a:pt x="2808808" y="0"/>
                  </a:lnTo>
                  <a:lnTo>
                    <a:pt x="2763863" y="50076"/>
                  </a:lnTo>
                  <a:lnTo>
                    <a:pt x="2718917" y="0"/>
                  </a:lnTo>
                  <a:lnTo>
                    <a:pt x="2682938" y="0"/>
                  </a:lnTo>
                  <a:lnTo>
                    <a:pt x="2763863" y="90157"/>
                  </a:lnTo>
                  <a:lnTo>
                    <a:pt x="2799829" y="50076"/>
                  </a:lnTo>
                  <a:lnTo>
                    <a:pt x="2844787" y="0"/>
                  </a:lnTo>
                  <a:close/>
                </a:path>
                <a:path w="6187440" h="3378835">
                  <a:moveTo>
                    <a:pt x="3081210" y="3232747"/>
                  </a:moveTo>
                  <a:lnTo>
                    <a:pt x="2986214" y="3338576"/>
                  </a:lnTo>
                  <a:lnTo>
                    <a:pt x="2765945" y="3093148"/>
                  </a:lnTo>
                  <a:lnTo>
                    <a:pt x="2545651" y="3338576"/>
                  </a:lnTo>
                  <a:lnTo>
                    <a:pt x="2325357" y="3093148"/>
                  </a:lnTo>
                  <a:lnTo>
                    <a:pt x="2105063" y="3338576"/>
                  </a:lnTo>
                  <a:lnTo>
                    <a:pt x="1884756" y="3093148"/>
                  </a:lnTo>
                  <a:lnTo>
                    <a:pt x="1664462" y="3338576"/>
                  </a:lnTo>
                  <a:lnTo>
                    <a:pt x="1444167" y="3093148"/>
                  </a:lnTo>
                  <a:lnTo>
                    <a:pt x="1223873" y="3338576"/>
                  </a:lnTo>
                  <a:lnTo>
                    <a:pt x="1003592" y="3093148"/>
                  </a:lnTo>
                  <a:lnTo>
                    <a:pt x="783310" y="3338576"/>
                  </a:lnTo>
                  <a:lnTo>
                    <a:pt x="563003" y="3093148"/>
                  </a:lnTo>
                  <a:lnTo>
                    <a:pt x="342696" y="3338576"/>
                  </a:lnTo>
                  <a:lnTo>
                    <a:pt x="122415" y="3093148"/>
                  </a:lnTo>
                  <a:lnTo>
                    <a:pt x="0" y="3229533"/>
                  </a:lnTo>
                  <a:lnTo>
                    <a:pt x="0" y="3269615"/>
                  </a:lnTo>
                  <a:lnTo>
                    <a:pt x="122415" y="3133242"/>
                  </a:lnTo>
                  <a:lnTo>
                    <a:pt x="342696" y="3378657"/>
                  </a:lnTo>
                  <a:lnTo>
                    <a:pt x="563003" y="3133242"/>
                  </a:lnTo>
                  <a:lnTo>
                    <a:pt x="783310" y="3378657"/>
                  </a:lnTo>
                  <a:lnTo>
                    <a:pt x="1003592" y="3133242"/>
                  </a:lnTo>
                  <a:lnTo>
                    <a:pt x="1223873" y="3378657"/>
                  </a:lnTo>
                  <a:lnTo>
                    <a:pt x="1444167" y="3133242"/>
                  </a:lnTo>
                  <a:lnTo>
                    <a:pt x="1664462" y="3378657"/>
                  </a:lnTo>
                  <a:lnTo>
                    <a:pt x="1884756" y="3133242"/>
                  </a:lnTo>
                  <a:lnTo>
                    <a:pt x="2105063" y="3378657"/>
                  </a:lnTo>
                  <a:lnTo>
                    <a:pt x="2325357" y="3133242"/>
                  </a:lnTo>
                  <a:lnTo>
                    <a:pt x="2545651" y="3378657"/>
                  </a:lnTo>
                  <a:lnTo>
                    <a:pt x="2765945" y="3133242"/>
                  </a:lnTo>
                  <a:lnTo>
                    <a:pt x="2986214" y="3378657"/>
                  </a:lnTo>
                  <a:lnTo>
                    <a:pt x="3081210" y="3272828"/>
                  </a:lnTo>
                  <a:lnTo>
                    <a:pt x="3081210" y="3232747"/>
                  </a:lnTo>
                  <a:close/>
                </a:path>
                <a:path w="6187440" h="3378835">
                  <a:moveTo>
                    <a:pt x="3081210" y="2650553"/>
                  </a:moveTo>
                  <a:lnTo>
                    <a:pt x="2986214" y="2756382"/>
                  </a:lnTo>
                  <a:lnTo>
                    <a:pt x="2765945" y="2510955"/>
                  </a:lnTo>
                  <a:lnTo>
                    <a:pt x="2545651" y="2756395"/>
                  </a:lnTo>
                  <a:lnTo>
                    <a:pt x="2325357" y="2510955"/>
                  </a:lnTo>
                  <a:lnTo>
                    <a:pt x="2105063" y="2756395"/>
                  </a:lnTo>
                  <a:lnTo>
                    <a:pt x="1884756" y="2510955"/>
                  </a:lnTo>
                  <a:lnTo>
                    <a:pt x="1664462" y="2756395"/>
                  </a:lnTo>
                  <a:lnTo>
                    <a:pt x="1444167" y="2510955"/>
                  </a:lnTo>
                  <a:lnTo>
                    <a:pt x="1223873" y="2756382"/>
                  </a:lnTo>
                  <a:lnTo>
                    <a:pt x="1003592" y="2510955"/>
                  </a:lnTo>
                  <a:lnTo>
                    <a:pt x="783310" y="2756395"/>
                  </a:lnTo>
                  <a:lnTo>
                    <a:pt x="563003" y="2510955"/>
                  </a:lnTo>
                  <a:lnTo>
                    <a:pt x="342696" y="2756395"/>
                  </a:lnTo>
                  <a:lnTo>
                    <a:pt x="122415" y="2510955"/>
                  </a:lnTo>
                  <a:lnTo>
                    <a:pt x="0" y="2647353"/>
                  </a:lnTo>
                  <a:lnTo>
                    <a:pt x="0" y="2687434"/>
                  </a:lnTo>
                  <a:lnTo>
                    <a:pt x="122415" y="2551049"/>
                  </a:lnTo>
                  <a:lnTo>
                    <a:pt x="342696" y="2796476"/>
                  </a:lnTo>
                  <a:lnTo>
                    <a:pt x="563003" y="2551049"/>
                  </a:lnTo>
                  <a:lnTo>
                    <a:pt x="783310" y="2796476"/>
                  </a:lnTo>
                  <a:lnTo>
                    <a:pt x="1003592" y="2551049"/>
                  </a:lnTo>
                  <a:lnTo>
                    <a:pt x="1223873" y="2796476"/>
                  </a:lnTo>
                  <a:lnTo>
                    <a:pt x="1444167" y="2551049"/>
                  </a:lnTo>
                  <a:lnTo>
                    <a:pt x="1664462" y="2796476"/>
                  </a:lnTo>
                  <a:lnTo>
                    <a:pt x="1884756" y="2551049"/>
                  </a:lnTo>
                  <a:lnTo>
                    <a:pt x="2105063" y="2796476"/>
                  </a:lnTo>
                  <a:lnTo>
                    <a:pt x="2325357" y="2551049"/>
                  </a:lnTo>
                  <a:lnTo>
                    <a:pt x="2545651" y="2796476"/>
                  </a:lnTo>
                  <a:lnTo>
                    <a:pt x="2765945" y="2551049"/>
                  </a:lnTo>
                  <a:lnTo>
                    <a:pt x="2986214" y="2796476"/>
                  </a:lnTo>
                  <a:lnTo>
                    <a:pt x="3081210" y="2690647"/>
                  </a:lnTo>
                  <a:lnTo>
                    <a:pt x="3081210" y="2650553"/>
                  </a:lnTo>
                  <a:close/>
                </a:path>
                <a:path w="6187440" h="3378835">
                  <a:moveTo>
                    <a:pt x="3081210" y="2060028"/>
                  </a:moveTo>
                  <a:lnTo>
                    <a:pt x="2986214" y="2165858"/>
                  </a:lnTo>
                  <a:lnTo>
                    <a:pt x="2765945" y="1920430"/>
                  </a:lnTo>
                  <a:lnTo>
                    <a:pt x="2545651" y="2165870"/>
                  </a:lnTo>
                  <a:lnTo>
                    <a:pt x="2325357" y="1920430"/>
                  </a:lnTo>
                  <a:lnTo>
                    <a:pt x="2105063" y="2165870"/>
                  </a:lnTo>
                  <a:lnTo>
                    <a:pt x="1884756" y="1920430"/>
                  </a:lnTo>
                  <a:lnTo>
                    <a:pt x="1664462" y="2165870"/>
                  </a:lnTo>
                  <a:lnTo>
                    <a:pt x="1444167" y="1920430"/>
                  </a:lnTo>
                  <a:lnTo>
                    <a:pt x="1223873" y="2165858"/>
                  </a:lnTo>
                  <a:lnTo>
                    <a:pt x="1003592" y="1920430"/>
                  </a:lnTo>
                  <a:lnTo>
                    <a:pt x="783310" y="2165870"/>
                  </a:lnTo>
                  <a:lnTo>
                    <a:pt x="563003" y="1920430"/>
                  </a:lnTo>
                  <a:lnTo>
                    <a:pt x="342696" y="2165870"/>
                  </a:lnTo>
                  <a:lnTo>
                    <a:pt x="122415" y="1920430"/>
                  </a:lnTo>
                  <a:lnTo>
                    <a:pt x="0" y="2056828"/>
                  </a:lnTo>
                  <a:lnTo>
                    <a:pt x="0" y="2096909"/>
                  </a:lnTo>
                  <a:lnTo>
                    <a:pt x="122415" y="1960524"/>
                  </a:lnTo>
                  <a:lnTo>
                    <a:pt x="342696" y="2205952"/>
                  </a:lnTo>
                  <a:lnTo>
                    <a:pt x="563003" y="1960524"/>
                  </a:lnTo>
                  <a:lnTo>
                    <a:pt x="783310" y="2205952"/>
                  </a:lnTo>
                  <a:lnTo>
                    <a:pt x="1003592" y="1960524"/>
                  </a:lnTo>
                  <a:lnTo>
                    <a:pt x="1223873" y="2205952"/>
                  </a:lnTo>
                  <a:lnTo>
                    <a:pt x="1444167" y="1960524"/>
                  </a:lnTo>
                  <a:lnTo>
                    <a:pt x="1664462" y="2205952"/>
                  </a:lnTo>
                  <a:lnTo>
                    <a:pt x="1884756" y="1960524"/>
                  </a:lnTo>
                  <a:lnTo>
                    <a:pt x="2105063" y="2205952"/>
                  </a:lnTo>
                  <a:lnTo>
                    <a:pt x="2325357" y="1960524"/>
                  </a:lnTo>
                  <a:lnTo>
                    <a:pt x="2545651" y="2205952"/>
                  </a:lnTo>
                  <a:lnTo>
                    <a:pt x="2765945" y="1960524"/>
                  </a:lnTo>
                  <a:lnTo>
                    <a:pt x="2986214" y="2205952"/>
                  </a:lnTo>
                  <a:lnTo>
                    <a:pt x="3081210" y="2100122"/>
                  </a:lnTo>
                  <a:lnTo>
                    <a:pt x="3081210" y="2060028"/>
                  </a:lnTo>
                  <a:close/>
                </a:path>
                <a:path w="6187440" h="3378835">
                  <a:moveTo>
                    <a:pt x="3081210" y="1478508"/>
                  </a:moveTo>
                  <a:lnTo>
                    <a:pt x="2986214" y="1584337"/>
                  </a:lnTo>
                  <a:lnTo>
                    <a:pt x="2765945" y="1338910"/>
                  </a:lnTo>
                  <a:lnTo>
                    <a:pt x="2545651" y="1584337"/>
                  </a:lnTo>
                  <a:lnTo>
                    <a:pt x="2325357" y="1338910"/>
                  </a:lnTo>
                  <a:lnTo>
                    <a:pt x="2105063" y="1584337"/>
                  </a:lnTo>
                  <a:lnTo>
                    <a:pt x="1884756" y="1338910"/>
                  </a:lnTo>
                  <a:lnTo>
                    <a:pt x="1664462" y="1584337"/>
                  </a:lnTo>
                  <a:lnTo>
                    <a:pt x="1444167" y="1338910"/>
                  </a:lnTo>
                  <a:lnTo>
                    <a:pt x="1223873" y="1584337"/>
                  </a:lnTo>
                  <a:lnTo>
                    <a:pt x="1003592" y="1338910"/>
                  </a:lnTo>
                  <a:lnTo>
                    <a:pt x="783310" y="1584337"/>
                  </a:lnTo>
                  <a:lnTo>
                    <a:pt x="563003" y="1338910"/>
                  </a:lnTo>
                  <a:lnTo>
                    <a:pt x="342696" y="1584337"/>
                  </a:lnTo>
                  <a:lnTo>
                    <a:pt x="122415" y="1338910"/>
                  </a:lnTo>
                  <a:lnTo>
                    <a:pt x="0" y="1475295"/>
                  </a:lnTo>
                  <a:lnTo>
                    <a:pt x="0" y="1515389"/>
                  </a:lnTo>
                  <a:lnTo>
                    <a:pt x="122415" y="1379004"/>
                  </a:lnTo>
                  <a:lnTo>
                    <a:pt x="342696" y="1624431"/>
                  </a:lnTo>
                  <a:lnTo>
                    <a:pt x="563003" y="1379004"/>
                  </a:lnTo>
                  <a:lnTo>
                    <a:pt x="783310" y="1624431"/>
                  </a:lnTo>
                  <a:lnTo>
                    <a:pt x="1003592" y="1379004"/>
                  </a:lnTo>
                  <a:lnTo>
                    <a:pt x="1223873" y="1624418"/>
                  </a:lnTo>
                  <a:lnTo>
                    <a:pt x="1444167" y="1379004"/>
                  </a:lnTo>
                  <a:lnTo>
                    <a:pt x="1664462" y="1624431"/>
                  </a:lnTo>
                  <a:lnTo>
                    <a:pt x="1884756" y="1379004"/>
                  </a:lnTo>
                  <a:lnTo>
                    <a:pt x="2105063" y="1624431"/>
                  </a:lnTo>
                  <a:lnTo>
                    <a:pt x="2325357" y="1379004"/>
                  </a:lnTo>
                  <a:lnTo>
                    <a:pt x="2545651" y="1624431"/>
                  </a:lnTo>
                  <a:lnTo>
                    <a:pt x="2765945" y="1379004"/>
                  </a:lnTo>
                  <a:lnTo>
                    <a:pt x="2986214" y="1624418"/>
                  </a:lnTo>
                  <a:lnTo>
                    <a:pt x="3081210" y="1518589"/>
                  </a:lnTo>
                  <a:lnTo>
                    <a:pt x="3081210" y="1478508"/>
                  </a:lnTo>
                  <a:close/>
                </a:path>
                <a:path w="6187440" h="3378835">
                  <a:moveTo>
                    <a:pt x="3081210" y="887984"/>
                  </a:moveTo>
                  <a:lnTo>
                    <a:pt x="2986214" y="993813"/>
                  </a:lnTo>
                  <a:lnTo>
                    <a:pt x="2765945" y="748385"/>
                  </a:lnTo>
                  <a:lnTo>
                    <a:pt x="2545651" y="993825"/>
                  </a:lnTo>
                  <a:lnTo>
                    <a:pt x="2325357" y="748385"/>
                  </a:lnTo>
                  <a:lnTo>
                    <a:pt x="2105063" y="993825"/>
                  </a:lnTo>
                  <a:lnTo>
                    <a:pt x="1884756" y="748385"/>
                  </a:lnTo>
                  <a:lnTo>
                    <a:pt x="1664462" y="993825"/>
                  </a:lnTo>
                  <a:lnTo>
                    <a:pt x="1444167" y="748385"/>
                  </a:lnTo>
                  <a:lnTo>
                    <a:pt x="1223873" y="993813"/>
                  </a:lnTo>
                  <a:lnTo>
                    <a:pt x="1003592" y="748385"/>
                  </a:lnTo>
                  <a:lnTo>
                    <a:pt x="783310" y="993825"/>
                  </a:lnTo>
                  <a:lnTo>
                    <a:pt x="563003" y="748385"/>
                  </a:lnTo>
                  <a:lnTo>
                    <a:pt x="342696" y="993825"/>
                  </a:lnTo>
                  <a:lnTo>
                    <a:pt x="122415" y="748385"/>
                  </a:lnTo>
                  <a:lnTo>
                    <a:pt x="0" y="884783"/>
                  </a:lnTo>
                  <a:lnTo>
                    <a:pt x="0" y="924864"/>
                  </a:lnTo>
                  <a:lnTo>
                    <a:pt x="122415" y="788492"/>
                  </a:lnTo>
                  <a:lnTo>
                    <a:pt x="342696" y="1033907"/>
                  </a:lnTo>
                  <a:lnTo>
                    <a:pt x="563003" y="788492"/>
                  </a:lnTo>
                  <a:lnTo>
                    <a:pt x="783310" y="1033907"/>
                  </a:lnTo>
                  <a:lnTo>
                    <a:pt x="1003592" y="788492"/>
                  </a:lnTo>
                  <a:lnTo>
                    <a:pt x="1223873" y="1033907"/>
                  </a:lnTo>
                  <a:lnTo>
                    <a:pt x="1444167" y="788492"/>
                  </a:lnTo>
                  <a:lnTo>
                    <a:pt x="1664462" y="1033907"/>
                  </a:lnTo>
                  <a:lnTo>
                    <a:pt x="1884756" y="788492"/>
                  </a:lnTo>
                  <a:lnTo>
                    <a:pt x="2105063" y="1033907"/>
                  </a:lnTo>
                  <a:lnTo>
                    <a:pt x="2325357" y="788492"/>
                  </a:lnTo>
                  <a:lnTo>
                    <a:pt x="2545651" y="1033907"/>
                  </a:lnTo>
                  <a:lnTo>
                    <a:pt x="2765945" y="788492"/>
                  </a:lnTo>
                  <a:lnTo>
                    <a:pt x="2986214" y="1033907"/>
                  </a:lnTo>
                  <a:lnTo>
                    <a:pt x="3081210" y="928077"/>
                  </a:lnTo>
                  <a:lnTo>
                    <a:pt x="3081210" y="887984"/>
                  </a:lnTo>
                  <a:close/>
                </a:path>
                <a:path w="6187440" h="3378835">
                  <a:moveTo>
                    <a:pt x="3081210" y="299300"/>
                  </a:moveTo>
                  <a:lnTo>
                    <a:pt x="2986214" y="405130"/>
                  </a:lnTo>
                  <a:lnTo>
                    <a:pt x="2765945" y="159702"/>
                  </a:lnTo>
                  <a:lnTo>
                    <a:pt x="2545651" y="405130"/>
                  </a:lnTo>
                  <a:lnTo>
                    <a:pt x="2325357" y="159702"/>
                  </a:lnTo>
                  <a:lnTo>
                    <a:pt x="2105063" y="405130"/>
                  </a:lnTo>
                  <a:lnTo>
                    <a:pt x="1884756" y="159702"/>
                  </a:lnTo>
                  <a:lnTo>
                    <a:pt x="1664462" y="405130"/>
                  </a:lnTo>
                  <a:lnTo>
                    <a:pt x="1444167" y="159702"/>
                  </a:lnTo>
                  <a:lnTo>
                    <a:pt x="1223873" y="405130"/>
                  </a:lnTo>
                  <a:lnTo>
                    <a:pt x="1003592" y="159702"/>
                  </a:lnTo>
                  <a:lnTo>
                    <a:pt x="783310" y="405130"/>
                  </a:lnTo>
                  <a:lnTo>
                    <a:pt x="563003" y="159702"/>
                  </a:lnTo>
                  <a:lnTo>
                    <a:pt x="342696" y="405130"/>
                  </a:lnTo>
                  <a:lnTo>
                    <a:pt x="122415" y="159702"/>
                  </a:lnTo>
                  <a:lnTo>
                    <a:pt x="0" y="296087"/>
                  </a:lnTo>
                  <a:lnTo>
                    <a:pt x="0" y="336181"/>
                  </a:lnTo>
                  <a:lnTo>
                    <a:pt x="122415" y="199796"/>
                  </a:lnTo>
                  <a:lnTo>
                    <a:pt x="342696" y="445223"/>
                  </a:lnTo>
                  <a:lnTo>
                    <a:pt x="563003" y="199796"/>
                  </a:lnTo>
                  <a:lnTo>
                    <a:pt x="783310" y="445223"/>
                  </a:lnTo>
                  <a:lnTo>
                    <a:pt x="1003592" y="199796"/>
                  </a:lnTo>
                  <a:lnTo>
                    <a:pt x="1223873" y="445211"/>
                  </a:lnTo>
                  <a:lnTo>
                    <a:pt x="1444167" y="199796"/>
                  </a:lnTo>
                  <a:lnTo>
                    <a:pt x="1664462" y="445223"/>
                  </a:lnTo>
                  <a:lnTo>
                    <a:pt x="1884756" y="199796"/>
                  </a:lnTo>
                  <a:lnTo>
                    <a:pt x="2105063" y="445223"/>
                  </a:lnTo>
                  <a:lnTo>
                    <a:pt x="2325357" y="199796"/>
                  </a:lnTo>
                  <a:lnTo>
                    <a:pt x="2545651" y="445223"/>
                  </a:lnTo>
                  <a:lnTo>
                    <a:pt x="2765945" y="199796"/>
                  </a:lnTo>
                  <a:lnTo>
                    <a:pt x="2986214" y="445211"/>
                  </a:lnTo>
                  <a:lnTo>
                    <a:pt x="3081210" y="339382"/>
                  </a:lnTo>
                  <a:lnTo>
                    <a:pt x="3081210" y="299300"/>
                  </a:lnTo>
                  <a:close/>
                </a:path>
                <a:path w="6187440" h="3378835">
                  <a:moveTo>
                    <a:pt x="3081223" y="2918206"/>
                  </a:moveTo>
                  <a:lnTo>
                    <a:pt x="2986328" y="2812478"/>
                  </a:lnTo>
                  <a:lnTo>
                    <a:pt x="2766047" y="3057906"/>
                  </a:lnTo>
                  <a:lnTo>
                    <a:pt x="2545753" y="2812478"/>
                  </a:lnTo>
                  <a:lnTo>
                    <a:pt x="2325459" y="3057906"/>
                  </a:lnTo>
                  <a:lnTo>
                    <a:pt x="2105177" y="2812478"/>
                  </a:lnTo>
                  <a:lnTo>
                    <a:pt x="1884883" y="3057906"/>
                  </a:lnTo>
                  <a:lnTo>
                    <a:pt x="2105177" y="3303333"/>
                  </a:lnTo>
                  <a:lnTo>
                    <a:pt x="2325459" y="3057918"/>
                  </a:lnTo>
                  <a:lnTo>
                    <a:pt x="2545753" y="3303333"/>
                  </a:lnTo>
                  <a:lnTo>
                    <a:pt x="2766034" y="3057931"/>
                  </a:lnTo>
                  <a:lnTo>
                    <a:pt x="2986328" y="3303346"/>
                  </a:lnTo>
                  <a:lnTo>
                    <a:pt x="3081223" y="3197618"/>
                  </a:lnTo>
                  <a:lnTo>
                    <a:pt x="3081223" y="2918206"/>
                  </a:lnTo>
                  <a:close/>
                </a:path>
                <a:path w="6187440" h="3378835">
                  <a:moveTo>
                    <a:pt x="3081223" y="2336012"/>
                  </a:moveTo>
                  <a:lnTo>
                    <a:pt x="2986328" y="2230285"/>
                  </a:lnTo>
                  <a:lnTo>
                    <a:pt x="2766034" y="2475712"/>
                  </a:lnTo>
                  <a:lnTo>
                    <a:pt x="2545753" y="2230285"/>
                  </a:lnTo>
                  <a:lnTo>
                    <a:pt x="2325459" y="2475712"/>
                  </a:lnTo>
                  <a:lnTo>
                    <a:pt x="2105177" y="2230285"/>
                  </a:lnTo>
                  <a:lnTo>
                    <a:pt x="1884883" y="2475712"/>
                  </a:lnTo>
                  <a:lnTo>
                    <a:pt x="2105177" y="2721140"/>
                  </a:lnTo>
                  <a:lnTo>
                    <a:pt x="2325459" y="2475725"/>
                  </a:lnTo>
                  <a:lnTo>
                    <a:pt x="2545753" y="2721140"/>
                  </a:lnTo>
                  <a:lnTo>
                    <a:pt x="2766034" y="2475725"/>
                  </a:lnTo>
                  <a:lnTo>
                    <a:pt x="2986328" y="2721140"/>
                  </a:lnTo>
                  <a:lnTo>
                    <a:pt x="3081223" y="2615412"/>
                  </a:lnTo>
                  <a:lnTo>
                    <a:pt x="3081223" y="2336012"/>
                  </a:lnTo>
                  <a:close/>
                </a:path>
                <a:path w="6187440" h="3378835">
                  <a:moveTo>
                    <a:pt x="3081223" y="1745500"/>
                  </a:moveTo>
                  <a:lnTo>
                    <a:pt x="2986328" y="1639773"/>
                  </a:lnTo>
                  <a:lnTo>
                    <a:pt x="2766034" y="1885200"/>
                  </a:lnTo>
                  <a:lnTo>
                    <a:pt x="2545753" y="1639773"/>
                  </a:lnTo>
                  <a:lnTo>
                    <a:pt x="2325459" y="1885200"/>
                  </a:lnTo>
                  <a:lnTo>
                    <a:pt x="2105177" y="1639773"/>
                  </a:lnTo>
                  <a:lnTo>
                    <a:pt x="1884883" y="1885200"/>
                  </a:lnTo>
                  <a:lnTo>
                    <a:pt x="2105177" y="2130628"/>
                  </a:lnTo>
                  <a:lnTo>
                    <a:pt x="2325459" y="1885213"/>
                  </a:lnTo>
                  <a:lnTo>
                    <a:pt x="2545753" y="2130628"/>
                  </a:lnTo>
                  <a:lnTo>
                    <a:pt x="2766034" y="1885213"/>
                  </a:lnTo>
                  <a:lnTo>
                    <a:pt x="2986328" y="2130641"/>
                  </a:lnTo>
                  <a:lnTo>
                    <a:pt x="3081223" y="2024913"/>
                  </a:lnTo>
                  <a:lnTo>
                    <a:pt x="3081223" y="1745500"/>
                  </a:lnTo>
                  <a:close/>
                </a:path>
                <a:path w="6187440" h="3378835">
                  <a:moveTo>
                    <a:pt x="3081223" y="1163955"/>
                  </a:moveTo>
                  <a:lnTo>
                    <a:pt x="2986328" y="1058227"/>
                  </a:lnTo>
                  <a:lnTo>
                    <a:pt x="2766034" y="1303667"/>
                  </a:lnTo>
                  <a:lnTo>
                    <a:pt x="2545753" y="1058240"/>
                  </a:lnTo>
                  <a:lnTo>
                    <a:pt x="2325459" y="1303667"/>
                  </a:lnTo>
                  <a:lnTo>
                    <a:pt x="2105177" y="1058240"/>
                  </a:lnTo>
                  <a:lnTo>
                    <a:pt x="1884883" y="1303667"/>
                  </a:lnTo>
                  <a:lnTo>
                    <a:pt x="2105177" y="1549095"/>
                  </a:lnTo>
                  <a:lnTo>
                    <a:pt x="2325459" y="1303680"/>
                  </a:lnTo>
                  <a:lnTo>
                    <a:pt x="2545753" y="1549095"/>
                  </a:lnTo>
                  <a:lnTo>
                    <a:pt x="2766034" y="1303680"/>
                  </a:lnTo>
                  <a:lnTo>
                    <a:pt x="2986328" y="1549095"/>
                  </a:lnTo>
                  <a:lnTo>
                    <a:pt x="3081223" y="1443367"/>
                  </a:lnTo>
                  <a:lnTo>
                    <a:pt x="3081223" y="1163955"/>
                  </a:lnTo>
                  <a:close/>
                </a:path>
                <a:path w="6187440" h="3378835">
                  <a:moveTo>
                    <a:pt x="3081223" y="573455"/>
                  </a:moveTo>
                  <a:lnTo>
                    <a:pt x="2986328" y="467728"/>
                  </a:lnTo>
                  <a:lnTo>
                    <a:pt x="2766034" y="713155"/>
                  </a:lnTo>
                  <a:lnTo>
                    <a:pt x="2545753" y="467728"/>
                  </a:lnTo>
                  <a:lnTo>
                    <a:pt x="2325459" y="713155"/>
                  </a:lnTo>
                  <a:lnTo>
                    <a:pt x="2105177" y="467728"/>
                  </a:lnTo>
                  <a:lnTo>
                    <a:pt x="1884883" y="713155"/>
                  </a:lnTo>
                  <a:lnTo>
                    <a:pt x="2105177" y="958583"/>
                  </a:lnTo>
                  <a:lnTo>
                    <a:pt x="2325459" y="713168"/>
                  </a:lnTo>
                  <a:lnTo>
                    <a:pt x="2545753" y="958583"/>
                  </a:lnTo>
                  <a:lnTo>
                    <a:pt x="2766034" y="713168"/>
                  </a:lnTo>
                  <a:lnTo>
                    <a:pt x="2986328" y="958583"/>
                  </a:lnTo>
                  <a:lnTo>
                    <a:pt x="3081223" y="852855"/>
                  </a:lnTo>
                  <a:lnTo>
                    <a:pt x="3081223" y="573455"/>
                  </a:lnTo>
                  <a:close/>
                </a:path>
                <a:path w="6187440" h="3378835">
                  <a:moveTo>
                    <a:pt x="3861460" y="124460"/>
                  </a:moveTo>
                  <a:lnTo>
                    <a:pt x="3749751" y="0"/>
                  </a:lnTo>
                  <a:lnTo>
                    <a:pt x="3532594" y="0"/>
                  </a:lnTo>
                  <a:lnTo>
                    <a:pt x="3420884" y="124460"/>
                  </a:lnTo>
                  <a:lnTo>
                    <a:pt x="3309175" y="0"/>
                  </a:lnTo>
                  <a:lnTo>
                    <a:pt x="3105708" y="0"/>
                  </a:lnTo>
                  <a:lnTo>
                    <a:pt x="3105708" y="264172"/>
                  </a:lnTo>
                  <a:lnTo>
                    <a:pt x="3200603" y="369887"/>
                  </a:lnTo>
                  <a:lnTo>
                    <a:pt x="3420884" y="124472"/>
                  </a:lnTo>
                  <a:lnTo>
                    <a:pt x="3641179" y="369887"/>
                  </a:lnTo>
                  <a:lnTo>
                    <a:pt x="3861460" y="124460"/>
                  </a:lnTo>
                  <a:close/>
                </a:path>
                <a:path w="6187440" h="3378835">
                  <a:moveTo>
                    <a:pt x="4302049" y="1303667"/>
                  </a:moveTo>
                  <a:lnTo>
                    <a:pt x="4081754" y="1058240"/>
                  </a:lnTo>
                  <a:lnTo>
                    <a:pt x="3861460" y="1303667"/>
                  </a:lnTo>
                  <a:lnTo>
                    <a:pt x="3641179" y="1058240"/>
                  </a:lnTo>
                  <a:lnTo>
                    <a:pt x="3420884" y="1303667"/>
                  </a:lnTo>
                  <a:lnTo>
                    <a:pt x="3200603" y="1058227"/>
                  </a:lnTo>
                  <a:lnTo>
                    <a:pt x="3105708" y="1163955"/>
                  </a:lnTo>
                  <a:lnTo>
                    <a:pt x="3105708" y="1443367"/>
                  </a:lnTo>
                  <a:lnTo>
                    <a:pt x="3200603" y="1549095"/>
                  </a:lnTo>
                  <a:lnTo>
                    <a:pt x="3420884" y="1303680"/>
                  </a:lnTo>
                  <a:lnTo>
                    <a:pt x="3641179" y="1549095"/>
                  </a:lnTo>
                  <a:lnTo>
                    <a:pt x="3861460" y="1303680"/>
                  </a:lnTo>
                  <a:lnTo>
                    <a:pt x="4081754" y="1549095"/>
                  </a:lnTo>
                  <a:lnTo>
                    <a:pt x="4302049" y="1303667"/>
                  </a:lnTo>
                  <a:close/>
                </a:path>
                <a:path w="6187440" h="3378835">
                  <a:moveTo>
                    <a:pt x="4302049" y="713155"/>
                  </a:moveTo>
                  <a:lnTo>
                    <a:pt x="4081754" y="467728"/>
                  </a:lnTo>
                  <a:lnTo>
                    <a:pt x="3861460" y="713155"/>
                  </a:lnTo>
                  <a:lnTo>
                    <a:pt x="3641179" y="467728"/>
                  </a:lnTo>
                  <a:lnTo>
                    <a:pt x="3420897" y="713143"/>
                  </a:lnTo>
                  <a:lnTo>
                    <a:pt x="3200603" y="467728"/>
                  </a:lnTo>
                  <a:lnTo>
                    <a:pt x="3105708" y="573443"/>
                  </a:lnTo>
                  <a:lnTo>
                    <a:pt x="3105708" y="852855"/>
                  </a:lnTo>
                  <a:lnTo>
                    <a:pt x="3200603" y="958570"/>
                  </a:lnTo>
                  <a:lnTo>
                    <a:pt x="3420884" y="713168"/>
                  </a:lnTo>
                  <a:lnTo>
                    <a:pt x="3641179" y="958583"/>
                  </a:lnTo>
                  <a:lnTo>
                    <a:pt x="3861460" y="713168"/>
                  </a:lnTo>
                  <a:lnTo>
                    <a:pt x="4081754" y="958583"/>
                  </a:lnTo>
                  <a:lnTo>
                    <a:pt x="4302049" y="713155"/>
                  </a:lnTo>
                  <a:close/>
                </a:path>
                <a:path w="6187440" h="3378835">
                  <a:moveTo>
                    <a:pt x="4302049" y="124460"/>
                  </a:moveTo>
                  <a:lnTo>
                    <a:pt x="4190339" y="0"/>
                  </a:lnTo>
                  <a:lnTo>
                    <a:pt x="3973182" y="0"/>
                  </a:lnTo>
                  <a:lnTo>
                    <a:pt x="3861473" y="124460"/>
                  </a:lnTo>
                  <a:lnTo>
                    <a:pt x="4081767" y="369887"/>
                  </a:lnTo>
                  <a:lnTo>
                    <a:pt x="4302049" y="124460"/>
                  </a:lnTo>
                  <a:close/>
                </a:path>
                <a:path w="6187440" h="3378835">
                  <a:moveTo>
                    <a:pt x="4742637" y="124460"/>
                  </a:moveTo>
                  <a:lnTo>
                    <a:pt x="4630928" y="0"/>
                  </a:lnTo>
                  <a:lnTo>
                    <a:pt x="4413770" y="0"/>
                  </a:lnTo>
                  <a:lnTo>
                    <a:pt x="4302061" y="124460"/>
                  </a:lnTo>
                  <a:lnTo>
                    <a:pt x="4522355" y="369887"/>
                  </a:lnTo>
                  <a:lnTo>
                    <a:pt x="4742637" y="124460"/>
                  </a:lnTo>
                  <a:close/>
                </a:path>
                <a:path w="6187440" h="3378835">
                  <a:moveTo>
                    <a:pt x="4742650" y="713155"/>
                  </a:moveTo>
                  <a:lnTo>
                    <a:pt x="4522355" y="467728"/>
                  </a:lnTo>
                  <a:lnTo>
                    <a:pt x="4302061" y="713155"/>
                  </a:lnTo>
                  <a:lnTo>
                    <a:pt x="4522355" y="958583"/>
                  </a:lnTo>
                  <a:lnTo>
                    <a:pt x="4742650" y="713155"/>
                  </a:lnTo>
                  <a:close/>
                </a:path>
                <a:path w="6187440" h="3378835">
                  <a:moveTo>
                    <a:pt x="5623801" y="124460"/>
                  </a:moveTo>
                  <a:lnTo>
                    <a:pt x="5512092" y="0"/>
                  </a:lnTo>
                  <a:lnTo>
                    <a:pt x="5294935" y="0"/>
                  </a:lnTo>
                  <a:lnTo>
                    <a:pt x="5183225" y="124460"/>
                  </a:lnTo>
                  <a:lnTo>
                    <a:pt x="5071529" y="0"/>
                  </a:lnTo>
                  <a:lnTo>
                    <a:pt x="4854372" y="0"/>
                  </a:lnTo>
                  <a:lnTo>
                    <a:pt x="4742662" y="124460"/>
                  </a:lnTo>
                  <a:lnTo>
                    <a:pt x="4962957" y="369887"/>
                  </a:lnTo>
                  <a:lnTo>
                    <a:pt x="5183225" y="124472"/>
                  </a:lnTo>
                  <a:lnTo>
                    <a:pt x="5403520" y="369887"/>
                  </a:lnTo>
                  <a:lnTo>
                    <a:pt x="5623801" y="124460"/>
                  </a:lnTo>
                  <a:close/>
                </a:path>
                <a:path w="6187440" h="3378835">
                  <a:moveTo>
                    <a:pt x="5623814" y="713155"/>
                  </a:moveTo>
                  <a:lnTo>
                    <a:pt x="5403520" y="467728"/>
                  </a:lnTo>
                  <a:lnTo>
                    <a:pt x="5183225" y="713155"/>
                  </a:lnTo>
                  <a:lnTo>
                    <a:pt x="4962944" y="467728"/>
                  </a:lnTo>
                  <a:lnTo>
                    <a:pt x="4742650" y="713155"/>
                  </a:lnTo>
                  <a:lnTo>
                    <a:pt x="4962944" y="958583"/>
                  </a:lnTo>
                  <a:lnTo>
                    <a:pt x="5183225" y="713168"/>
                  </a:lnTo>
                  <a:lnTo>
                    <a:pt x="5403520" y="958583"/>
                  </a:lnTo>
                  <a:lnTo>
                    <a:pt x="5623814" y="713155"/>
                  </a:lnTo>
                  <a:close/>
                </a:path>
                <a:path w="6187440" h="3378835">
                  <a:moveTo>
                    <a:pt x="6064389" y="124460"/>
                  </a:moveTo>
                  <a:lnTo>
                    <a:pt x="5952680" y="0"/>
                  </a:lnTo>
                  <a:lnTo>
                    <a:pt x="5735523" y="0"/>
                  </a:lnTo>
                  <a:lnTo>
                    <a:pt x="5623814" y="124460"/>
                  </a:lnTo>
                  <a:lnTo>
                    <a:pt x="5844108" y="369887"/>
                  </a:lnTo>
                  <a:lnTo>
                    <a:pt x="6064389" y="124460"/>
                  </a:lnTo>
                  <a:close/>
                </a:path>
                <a:path w="6187440" h="3378835">
                  <a:moveTo>
                    <a:pt x="6064402" y="713155"/>
                  </a:moveTo>
                  <a:lnTo>
                    <a:pt x="5844108" y="467728"/>
                  </a:lnTo>
                  <a:lnTo>
                    <a:pt x="5623814" y="713155"/>
                  </a:lnTo>
                  <a:lnTo>
                    <a:pt x="5844108" y="958583"/>
                  </a:lnTo>
                  <a:lnTo>
                    <a:pt x="6064402" y="713155"/>
                  </a:lnTo>
                  <a:close/>
                </a:path>
                <a:path w="6187440" h="3378835">
                  <a:moveTo>
                    <a:pt x="6186932" y="884783"/>
                  </a:moveTo>
                  <a:lnTo>
                    <a:pt x="6064516" y="748385"/>
                  </a:lnTo>
                  <a:lnTo>
                    <a:pt x="5844222" y="993825"/>
                  </a:lnTo>
                  <a:lnTo>
                    <a:pt x="5623903" y="748385"/>
                  </a:lnTo>
                  <a:lnTo>
                    <a:pt x="5403621" y="993825"/>
                  </a:lnTo>
                  <a:lnTo>
                    <a:pt x="5183327" y="748385"/>
                  </a:lnTo>
                  <a:lnTo>
                    <a:pt x="4963033" y="993813"/>
                  </a:lnTo>
                  <a:lnTo>
                    <a:pt x="4742764" y="748385"/>
                  </a:lnTo>
                  <a:lnTo>
                    <a:pt x="4522457" y="993825"/>
                  </a:lnTo>
                  <a:lnTo>
                    <a:pt x="4302163" y="748385"/>
                  </a:lnTo>
                  <a:lnTo>
                    <a:pt x="4081856" y="993825"/>
                  </a:lnTo>
                  <a:lnTo>
                    <a:pt x="3861562" y="748385"/>
                  </a:lnTo>
                  <a:lnTo>
                    <a:pt x="3641267" y="993825"/>
                  </a:lnTo>
                  <a:lnTo>
                    <a:pt x="3420986" y="748385"/>
                  </a:lnTo>
                  <a:lnTo>
                    <a:pt x="3200692" y="993813"/>
                  </a:lnTo>
                  <a:lnTo>
                    <a:pt x="3105696" y="887984"/>
                  </a:lnTo>
                  <a:lnTo>
                    <a:pt x="3105696" y="928077"/>
                  </a:lnTo>
                  <a:lnTo>
                    <a:pt x="3200692" y="1033907"/>
                  </a:lnTo>
                  <a:lnTo>
                    <a:pt x="3420986" y="788492"/>
                  </a:lnTo>
                  <a:lnTo>
                    <a:pt x="3641267" y="1033907"/>
                  </a:lnTo>
                  <a:lnTo>
                    <a:pt x="3861562" y="788492"/>
                  </a:lnTo>
                  <a:lnTo>
                    <a:pt x="4081856" y="1033907"/>
                  </a:lnTo>
                  <a:lnTo>
                    <a:pt x="4302163" y="788492"/>
                  </a:lnTo>
                  <a:lnTo>
                    <a:pt x="4522457" y="1033907"/>
                  </a:lnTo>
                  <a:lnTo>
                    <a:pt x="4742764" y="788492"/>
                  </a:lnTo>
                  <a:lnTo>
                    <a:pt x="4963033" y="1033907"/>
                  </a:lnTo>
                  <a:lnTo>
                    <a:pt x="5183327" y="788492"/>
                  </a:lnTo>
                  <a:lnTo>
                    <a:pt x="5403621" y="1033907"/>
                  </a:lnTo>
                  <a:lnTo>
                    <a:pt x="5623903" y="788492"/>
                  </a:lnTo>
                  <a:lnTo>
                    <a:pt x="5844222" y="1033907"/>
                  </a:lnTo>
                  <a:lnTo>
                    <a:pt x="6064516" y="788492"/>
                  </a:lnTo>
                  <a:lnTo>
                    <a:pt x="6186932" y="924864"/>
                  </a:lnTo>
                  <a:lnTo>
                    <a:pt x="6186932" y="884783"/>
                  </a:lnTo>
                  <a:close/>
                </a:path>
                <a:path w="6187440" h="3378835">
                  <a:moveTo>
                    <a:pt x="6186932" y="576656"/>
                  </a:moveTo>
                  <a:lnTo>
                    <a:pt x="6064415" y="713155"/>
                  </a:lnTo>
                  <a:lnTo>
                    <a:pt x="6186932" y="849655"/>
                  </a:lnTo>
                  <a:lnTo>
                    <a:pt x="6186932" y="576656"/>
                  </a:lnTo>
                  <a:close/>
                </a:path>
                <a:path w="6187440" h="3378835">
                  <a:moveTo>
                    <a:pt x="6186932" y="296087"/>
                  </a:moveTo>
                  <a:lnTo>
                    <a:pt x="6064516" y="159702"/>
                  </a:lnTo>
                  <a:lnTo>
                    <a:pt x="5844222" y="405130"/>
                  </a:lnTo>
                  <a:lnTo>
                    <a:pt x="5623903" y="159702"/>
                  </a:lnTo>
                  <a:lnTo>
                    <a:pt x="5403621" y="405130"/>
                  </a:lnTo>
                  <a:lnTo>
                    <a:pt x="5183327" y="159702"/>
                  </a:lnTo>
                  <a:lnTo>
                    <a:pt x="4963033" y="405130"/>
                  </a:lnTo>
                  <a:lnTo>
                    <a:pt x="4742764" y="159702"/>
                  </a:lnTo>
                  <a:lnTo>
                    <a:pt x="4522457" y="405130"/>
                  </a:lnTo>
                  <a:lnTo>
                    <a:pt x="4302163" y="159702"/>
                  </a:lnTo>
                  <a:lnTo>
                    <a:pt x="4081856" y="405130"/>
                  </a:lnTo>
                  <a:lnTo>
                    <a:pt x="3861562" y="159702"/>
                  </a:lnTo>
                  <a:lnTo>
                    <a:pt x="3641267" y="405130"/>
                  </a:lnTo>
                  <a:lnTo>
                    <a:pt x="3420986" y="159702"/>
                  </a:lnTo>
                  <a:lnTo>
                    <a:pt x="3200692" y="405130"/>
                  </a:lnTo>
                  <a:lnTo>
                    <a:pt x="3105696" y="299300"/>
                  </a:lnTo>
                  <a:lnTo>
                    <a:pt x="3105696" y="339382"/>
                  </a:lnTo>
                  <a:lnTo>
                    <a:pt x="3200692" y="445211"/>
                  </a:lnTo>
                  <a:lnTo>
                    <a:pt x="3420986" y="199796"/>
                  </a:lnTo>
                  <a:lnTo>
                    <a:pt x="3641267" y="445223"/>
                  </a:lnTo>
                  <a:lnTo>
                    <a:pt x="3861562" y="199796"/>
                  </a:lnTo>
                  <a:lnTo>
                    <a:pt x="4081856" y="445223"/>
                  </a:lnTo>
                  <a:lnTo>
                    <a:pt x="4302163" y="199796"/>
                  </a:lnTo>
                  <a:lnTo>
                    <a:pt x="4522457" y="445223"/>
                  </a:lnTo>
                  <a:lnTo>
                    <a:pt x="4742764" y="199796"/>
                  </a:lnTo>
                  <a:lnTo>
                    <a:pt x="4963033" y="445211"/>
                  </a:lnTo>
                  <a:lnTo>
                    <a:pt x="5183327" y="199796"/>
                  </a:lnTo>
                  <a:lnTo>
                    <a:pt x="5403621" y="445223"/>
                  </a:lnTo>
                  <a:lnTo>
                    <a:pt x="5623903" y="199796"/>
                  </a:lnTo>
                  <a:lnTo>
                    <a:pt x="5844222" y="445223"/>
                  </a:lnTo>
                  <a:lnTo>
                    <a:pt x="6064516" y="199796"/>
                  </a:lnTo>
                  <a:lnTo>
                    <a:pt x="6186932" y="336181"/>
                  </a:lnTo>
                  <a:lnTo>
                    <a:pt x="6186932" y="296087"/>
                  </a:lnTo>
                  <a:close/>
                </a:path>
                <a:path w="6187440" h="3378835">
                  <a:moveTo>
                    <a:pt x="6186932" y="0"/>
                  </a:moveTo>
                  <a:lnTo>
                    <a:pt x="6176124" y="0"/>
                  </a:lnTo>
                  <a:lnTo>
                    <a:pt x="6064415" y="124460"/>
                  </a:lnTo>
                  <a:lnTo>
                    <a:pt x="6186932" y="260959"/>
                  </a:lnTo>
                  <a:lnTo>
                    <a:pt x="6186932" y="0"/>
                  </a:lnTo>
                  <a:close/>
                </a:path>
              </a:pathLst>
            </a:custGeom>
            <a:solidFill>
              <a:srgbClr val="8AA1AD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pPr defTabSz="916137">
                <a:buClrTx/>
              </a:pPr>
              <a:endParaRPr sz="1803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9176918" y="19062"/>
              <a:ext cx="2991485" cy="3378835"/>
            </a:xfrm>
            <a:custGeom>
              <a:avLst/>
              <a:gdLst/>
              <a:ahLst/>
              <a:cxnLst/>
              <a:rect l="l" t="t" r="r" b="b"/>
              <a:pathLst>
                <a:path w="2991484" h="3378835">
                  <a:moveTo>
                    <a:pt x="122516" y="3057906"/>
                  </a:moveTo>
                  <a:lnTo>
                    <a:pt x="0" y="2921406"/>
                  </a:lnTo>
                  <a:lnTo>
                    <a:pt x="0" y="3194405"/>
                  </a:lnTo>
                  <a:lnTo>
                    <a:pt x="122516" y="3057906"/>
                  </a:lnTo>
                  <a:close/>
                </a:path>
                <a:path w="2991484" h="3378835">
                  <a:moveTo>
                    <a:pt x="122516" y="2475712"/>
                  </a:moveTo>
                  <a:lnTo>
                    <a:pt x="0" y="2339213"/>
                  </a:lnTo>
                  <a:lnTo>
                    <a:pt x="0" y="2612212"/>
                  </a:lnTo>
                  <a:lnTo>
                    <a:pt x="122516" y="2475712"/>
                  </a:lnTo>
                  <a:close/>
                </a:path>
                <a:path w="2991484" h="3378835">
                  <a:moveTo>
                    <a:pt x="201269" y="0"/>
                  </a:moveTo>
                  <a:lnTo>
                    <a:pt x="165277" y="0"/>
                  </a:lnTo>
                  <a:lnTo>
                    <a:pt x="120332" y="50076"/>
                  </a:lnTo>
                  <a:lnTo>
                    <a:pt x="75387" y="0"/>
                  </a:lnTo>
                  <a:lnTo>
                    <a:pt x="39395" y="0"/>
                  </a:lnTo>
                  <a:lnTo>
                    <a:pt x="120332" y="90170"/>
                  </a:lnTo>
                  <a:lnTo>
                    <a:pt x="156324" y="50076"/>
                  </a:lnTo>
                  <a:lnTo>
                    <a:pt x="201269" y="0"/>
                  </a:lnTo>
                  <a:close/>
                </a:path>
                <a:path w="2991484" h="3378835">
                  <a:moveTo>
                    <a:pt x="563118" y="3057906"/>
                  </a:moveTo>
                  <a:lnTo>
                    <a:pt x="342823" y="2812478"/>
                  </a:lnTo>
                  <a:lnTo>
                    <a:pt x="122529" y="3057906"/>
                  </a:lnTo>
                  <a:lnTo>
                    <a:pt x="342823" y="3303333"/>
                  </a:lnTo>
                  <a:lnTo>
                    <a:pt x="563118" y="3057906"/>
                  </a:lnTo>
                  <a:close/>
                </a:path>
                <a:path w="2991484" h="3378835">
                  <a:moveTo>
                    <a:pt x="563118" y="2475712"/>
                  </a:moveTo>
                  <a:lnTo>
                    <a:pt x="342823" y="2230285"/>
                  </a:lnTo>
                  <a:lnTo>
                    <a:pt x="122529" y="2475712"/>
                  </a:lnTo>
                  <a:lnTo>
                    <a:pt x="342823" y="2721140"/>
                  </a:lnTo>
                  <a:lnTo>
                    <a:pt x="563118" y="2475712"/>
                  </a:lnTo>
                  <a:close/>
                </a:path>
                <a:path w="2991484" h="3378835">
                  <a:moveTo>
                    <a:pt x="641870" y="0"/>
                  </a:moveTo>
                  <a:lnTo>
                    <a:pt x="605878" y="0"/>
                  </a:lnTo>
                  <a:lnTo>
                    <a:pt x="560933" y="50076"/>
                  </a:lnTo>
                  <a:lnTo>
                    <a:pt x="515988" y="0"/>
                  </a:lnTo>
                  <a:lnTo>
                    <a:pt x="479996" y="0"/>
                  </a:lnTo>
                  <a:lnTo>
                    <a:pt x="560933" y="90170"/>
                  </a:lnTo>
                  <a:lnTo>
                    <a:pt x="596925" y="50076"/>
                  </a:lnTo>
                  <a:lnTo>
                    <a:pt x="641870" y="0"/>
                  </a:lnTo>
                  <a:close/>
                </a:path>
                <a:path w="2991484" h="3378835">
                  <a:moveTo>
                    <a:pt x="1082433" y="0"/>
                  </a:moveTo>
                  <a:lnTo>
                    <a:pt x="1046454" y="0"/>
                  </a:lnTo>
                  <a:lnTo>
                    <a:pt x="1001509" y="50076"/>
                  </a:lnTo>
                  <a:lnTo>
                    <a:pt x="956564" y="0"/>
                  </a:lnTo>
                  <a:lnTo>
                    <a:pt x="920584" y="0"/>
                  </a:lnTo>
                  <a:lnTo>
                    <a:pt x="1001509" y="90157"/>
                  </a:lnTo>
                  <a:lnTo>
                    <a:pt x="1037488" y="50076"/>
                  </a:lnTo>
                  <a:lnTo>
                    <a:pt x="1082433" y="0"/>
                  </a:lnTo>
                  <a:close/>
                </a:path>
                <a:path w="2991484" h="3378835">
                  <a:moveTo>
                    <a:pt x="1444282" y="3057906"/>
                  </a:moveTo>
                  <a:lnTo>
                    <a:pt x="1223987" y="2812478"/>
                  </a:lnTo>
                  <a:lnTo>
                    <a:pt x="1003693" y="3057906"/>
                  </a:lnTo>
                  <a:lnTo>
                    <a:pt x="783412" y="2812478"/>
                  </a:lnTo>
                  <a:lnTo>
                    <a:pt x="563118" y="3057906"/>
                  </a:lnTo>
                  <a:lnTo>
                    <a:pt x="783412" y="3303333"/>
                  </a:lnTo>
                  <a:lnTo>
                    <a:pt x="1003693" y="3057918"/>
                  </a:lnTo>
                  <a:lnTo>
                    <a:pt x="1223987" y="3303333"/>
                  </a:lnTo>
                  <a:lnTo>
                    <a:pt x="1444282" y="3057906"/>
                  </a:lnTo>
                  <a:close/>
                </a:path>
                <a:path w="2991484" h="3378835">
                  <a:moveTo>
                    <a:pt x="1444282" y="2475712"/>
                  </a:moveTo>
                  <a:lnTo>
                    <a:pt x="1223987" y="2230285"/>
                  </a:lnTo>
                  <a:lnTo>
                    <a:pt x="1003693" y="2475712"/>
                  </a:lnTo>
                  <a:lnTo>
                    <a:pt x="783412" y="2230285"/>
                  </a:lnTo>
                  <a:lnTo>
                    <a:pt x="563118" y="2475712"/>
                  </a:lnTo>
                  <a:lnTo>
                    <a:pt x="783412" y="2721140"/>
                  </a:lnTo>
                  <a:lnTo>
                    <a:pt x="1003693" y="2475725"/>
                  </a:lnTo>
                  <a:lnTo>
                    <a:pt x="1223987" y="2721140"/>
                  </a:lnTo>
                  <a:lnTo>
                    <a:pt x="1444282" y="2475712"/>
                  </a:lnTo>
                  <a:close/>
                </a:path>
                <a:path w="2991484" h="3378835">
                  <a:moveTo>
                    <a:pt x="1523034" y="0"/>
                  </a:moveTo>
                  <a:lnTo>
                    <a:pt x="1487043" y="0"/>
                  </a:lnTo>
                  <a:lnTo>
                    <a:pt x="1442097" y="50076"/>
                  </a:lnTo>
                  <a:lnTo>
                    <a:pt x="1397152" y="0"/>
                  </a:lnTo>
                  <a:lnTo>
                    <a:pt x="1361160" y="0"/>
                  </a:lnTo>
                  <a:lnTo>
                    <a:pt x="1442097" y="90170"/>
                  </a:lnTo>
                  <a:lnTo>
                    <a:pt x="1478089" y="50076"/>
                  </a:lnTo>
                  <a:lnTo>
                    <a:pt x="1523034" y="0"/>
                  </a:lnTo>
                  <a:close/>
                </a:path>
                <a:path w="2991484" h="3378835">
                  <a:moveTo>
                    <a:pt x="1884870" y="3057906"/>
                  </a:moveTo>
                  <a:lnTo>
                    <a:pt x="1664576" y="2812478"/>
                  </a:lnTo>
                  <a:lnTo>
                    <a:pt x="1444282" y="3057906"/>
                  </a:lnTo>
                  <a:lnTo>
                    <a:pt x="1664576" y="3303333"/>
                  </a:lnTo>
                  <a:lnTo>
                    <a:pt x="1884870" y="3057906"/>
                  </a:lnTo>
                  <a:close/>
                </a:path>
                <a:path w="2991484" h="3378835">
                  <a:moveTo>
                    <a:pt x="1884870" y="2475712"/>
                  </a:moveTo>
                  <a:lnTo>
                    <a:pt x="1664576" y="2230285"/>
                  </a:lnTo>
                  <a:lnTo>
                    <a:pt x="1444282" y="2475712"/>
                  </a:lnTo>
                  <a:lnTo>
                    <a:pt x="1664576" y="2721140"/>
                  </a:lnTo>
                  <a:lnTo>
                    <a:pt x="1884870" y="2475712"/>
                  </a:lnTo>
                  <a:close/>
                </a:path>
                <a:path w="2991484" h="3378835">
                  <a:moveTo>
                    <a:pt x="1963635" y="0"/>
                  </a:moveTo>
                  <a:lnTo>
                    <a:pt x="1927644" y="0"/>
                  </a:lnTo>
                  <a:lnTo>
                    <a:pt x="1882698" y="50076"/>
                  </a:lnTo>
                  <a:lnTo>
                    <a:pt x="1837753" y="0"/>
                  </a:lnTo>
                  <a:lnTo>
                    <a:pt x="1801761" y="0"/>
                  </a:lnTo>
                  <a:lnTo>
                    <a:pt x="1882698" y="90170"/>
                  </a:lnTo>
                  <a:lnTo>
                    <a:pt x="1918690" y="50076"/>
                  </a:lnTo>
                  <a:lnTo>
                    <a:pt x="1963635" y="0"/>
                  </a:lnTo>
                  <a:close/>
                </a:path>
                <a:path w="2991484" h="3378835">
                  <a:moveTo>
                    <a:pt x="2325471" y="3057906"/>
                  </a:moveTo>
                  <a:lnTo>
                    <a:pt x="2105177" y="2812478"/>
                  </a:lnTo>
                  <a:lnTo>
                    <a:pt x="1884883" y="3057906"/>
                  </a:lnTo>
                  <a:lnTo>
                    <a:pt x="2105177" y="3303333"/>
                  </a:lnTo>
                  <a:lnTo>
                    <a:pt x="2325471" y="3057906"/>
                  </a:lnTo>
                  <a:close/>
                </a:path>
                <a:path w="2991484" h="3378835">
                  <a:moveTo>
                    <a:pt x="2325471" y="2475712"/>
                  </a:moveTo>
                  <a:lnTo>
                    <a:pt x="2105177" y="2230285"/>
                  </a:lnTo>
                  <a:lnTo>
                    <a:pt x="1884883" y="2475712"/>
                  </a:lnTo>
                  <a:lnTo>
                    <a:pt x="2105177" y="2721140"/>
                  </a:lnTo>
                  <a:lnTo>
                    <a:pt x="2325471" y="2475712"/>
                  </a:lnTo>
                  <a:close/>
                </a:path>
                <a:path w="2991484" h="3378835">
                  <a:moveTo>
                    <a:pt x="2404211" y="0"/>
                  </a:moveTo>
                  <a:lnTo>
                    <a:pt x="2368232" y="0"/>
                  </a:lnTo>
                  <a:lnTo>
                    <a:pt x="2323287" y="50076"/>
                  </a:lnTo>
                  <a:lnTo>
                    <a:pt x="2278342" y="0"/>
                  </a:lnTo>
                  <a:lnTo>
                    <a:pt x="2242350" y="0"/>
                  </a:lnTo>
                  <a:lnTo>
                    <a:pt x="2323287" y="90170"/>
                  </a:lnTo>
                  <a:lnTo>
                    <a:pt x="2359279" y="50076"/>
                  </a:lnTo>
                  <a:lnTo>
                    <a:pt x="2404211" y="0"/>
                  </a:lnTo>
                  <a:close/>
                </a:path>
                <a:path w="2991484" h="3378835">
                  <a:moveTo>
                    <a:pt x="2844787" y="0"/>
                  </a:moveTo>
                  <a:lnTo>
                    <a:pt x="2808808" y="0"/>
                  </a:lnTo>
                  <a:lnTo>
                    <a:pt x="2763863" y="50076"/>
                  </a:lnTo>
                  <a:lnTo>
                    <a:pt x="2718917" y="0"/>
                  </a:lnTo>
                  <a:lnTo>
                    <a:pt x="2682938" y="0"/>
                  </a:lnTo>
                  <a:lnTo>
                    <a:pt x="2763863" y="90157"/>
                  </a:lnTo>
                  <a:lnTo>
                    <a:pt x="2799842" y="50076"/>
                  </a:lnTo>
                  <a:lnTo>
                    <a:pt x="2844787" y="0"/>
                  </a:lnTo>
                  <a:close/>
                </a:path>
                <a:path w="2991484" h="3378835">
                  <a:moveTo>
                    <a:pt x="2991053" y="2817723"/>
                  </a:moveTo>
                  <a:lnTo>
                    <a:pt x="2986354" y="2812478"/>
                  </a:lnTo>
                  <a:lnTo>
                    <a:pt x="2766060" y="3057906"/>
                  </a:lnTo>
                  <a:lnTo>
                    <a:pt x="2545765" y="2812478"/>
                  </a:lnTo>
                  <a:lnTo>
                    <a:pt x="2325471" y="3057906"/>
                  </a:lnTo>
                  <a:lnTo>
                    <a:pt x="2545765" y="3303333"/>
                  </a:lnTo>
                  <a:lnTo>
                    <a:pt x="2766047" y="3057931"/>
                  </a:lnTo>
                  <a:lnTo>
                    <a:pt x="2986354" y="3303346"/>
                  </a:lnTo>
                  <a:lnTo>
                    <a:pt x="2991053" y="3298088"/>
                  </a:lnTo>
                  <a:lnTo>
                    <a:pt x="2991053" y="2817723"/>
                  </a:lnTo>
                  <a:close/>
                </a:path>
                <a:path w="2991484" h="3378835">
                  <a:moveTo>
                    <a:pt x="2991053" y="2235543"/>
                  </a:moveTo>
                  <a:lnTo>
                    <a:pt x="2986354" y="2230285"/>
                  </a:lnTo>
                  <a:lnTo>
                    <a:pt x="2766047" y="2475712"/>
                  </a:lnTo>
                  <a:lnTo>
                    <a:pt x="2545765" y="2230285"/>
                  </a:lnTo>
                  <a:lnTo>
                    <a:pt x="2325471" y="2475712"/>
                  </a:lnTo>
                  <a:lnTo>
                    <a:pt x="2545765" y="2721140"/>
                  </a:lnTo>
                  <a:lnTo>
                    <a:pt x="2766047" y="2475725"/>
                  </a:lnTo>
                  <a:lnTo>
                    <a:pt x="2986354" y="2721140"/>
                  </a:lnTo>
                  <a:lnTo>
                    <a:pt x="2991053" y="2715895"/>
                  </a:lnTo>
                  <a:lnTo>
                    <a:pt x="2991053" y="2235543"/>
                  </a:lnTo>
                  <a:close/>
                </a:path>
                <a:path w="2991484" h="3378835">
                  <a:moveTo>
                    <a:pt x="2991066" y="3333204"/>
                  </a:moveTo>
                  <a:lnTo>
                    <a:pt x="2986240" y="3338576"/>
                  </a:lnTo>
                  <a:lnTo>
                    <a:pt x="2801937" y="3133242"/>
                  </a:lnTo>
                  <a:lnTo>
                    <a:pt x="2765958" y="3093148"/>
                  </a:lnTo>
                  <a:lnTo>
                    <a:pt x="2545664" y="3338576"/>
                  </a:lnTo>
                  <a:lnTo>
                    <a:pt x="2361349" y="3133242"/>
                  </a:lnTo>
                  <a:lnTo>
                    <a:pt x="2325370" y="3093148"/>
                  </a:lnTo>
                  <a:lnTo>
                    <a:pt x="2105088" y="3338576"/>
                  </a:lnTo>
                  <a:lnTo>
                    <a:pt x="1920760" y="3133242"/>
                  </a:lnTo>
                  <a:lnTo>
                    <a:pt x="1884768" y="3093148"/>
                  </a:lnTo>
                  <a:lnTo>
                    <a:pt x="1664474" y="3338576"/>
                  </a:lnTo>
                  <a:lnTo>
                    <a:pt x="1480159" y="3133242"/>
                  </a:lnTo>
                  <a:lnTo>
                    <a:pt x="1444180" y="3093148"/>
                  </a:lnTo>
                  <a:lnTo>
                    <a:pt x="1223899" y="3338576"/>
                  </a:lnTo>
                  <a:lnTo>
                    <a:pt x="1039583" y="3133242"/>
                  </a:lnTo>
                  <a:lnTo>
                    <a:pt x="1003604" y="3093148"/>
                  </a:lnTo>
                  <a:lnTo>
                    <a:pt x="783323" y="3338576"/>
                  </a:lnTo>
                  <a:lnTo>
                    <a:pt x="599008" y="3133242"/>
                  </a:lnTo>
                  <a:lnTo>
                    <a:pt x="563029" y="3093148"/>
                  </a:lnTo>
                  <a:lnTo>
                    <a:pt x="342709" y="3338576"/>
                  </a:lnTo>
                  <a:lnTo>
                    <a:pt x="158407" y="3133242"/>
                  </a:lnTo>
                  <a:lnTo>
                    <a:pt x="122428" y="3093148"/>
                  </a:lnTo>
                  <a:lnTo>
                    <a:pt x="12" y="3229533"/>
                  </a:lnTo>
                  <a:lnTo>
                    <a:pt x="12" y="3269615"/>
                  </a:lnTo>
                  <a:lnTo>
                    <a:pt x="122428" y="3133242"/>
                  </a:lnTo>
                  <a:lnTo>
                    <a:pt x="342709" y="3378657"/>
                  </a:lnTo>
                  <a:lnTo>
                    <a:pt x="378688" y="3338576"/>
                  </a:lnTo>
                  <a:lnTo>
                    <a:pt x="563029" y="3133242"/>
                  </a:lnTo>
                  <a:lnTo>
                    <a:pt x="783323" y="3378657"/>
                  </a:lnTo>
                  <a:lnTo>
                    <a:pt x="819289" y="3338576"/>
                  </a:lnTo>
                  <a:lnTo>
                    <a:pt x="1003604" y="3133242"/>
                  </a:lnTo>
                  <a:lnTo>
                    <a:pt x="1223899" y="3378657"/>
                  </a:lnTo>
                  <a:lnTo>
                    <a:pt x="1259865" y="3338576"/>
                  </a:lnTo>
                  <a:lnTo>
                    <a:pt x="1444180" y="3133242"/>
                  </a:lnTo>
                  <a:lnTo>
                    <a:pt x="1664474" y="3378657"/>
                  </a:lnTo>
                  <a:lnTo>
                    <a:pt x="1700453" y="3338576"/>
                  </a:lnTo>
                  <a:lnTo>
                    <a:pt x="1884768" y="3133242"/>
                  </a:lnTo>
                  <a:lnTo>
                    <a:pt x="2105088" y="3378657"/>
                  </a:lnTo>
                  <a:lnTo>
                    <a:pt x="2141055" y="3338576"/>
                  </a:lnTo>
                  <a:lnTo>
                    <a:pt x="2325370" y="3133242"/>
                  </a:lnTo>
                  <a:lnTo>
                    <a:pt x="2545664" y="3378657"/>
                  </a:lnTo>
                  <a:lnTo>
                    <a:pt x="2581643" y="3338576"/>
                  </a:lnTo>
                  <a:lnTo>
                    <a:pt x="2765958" y="3133242"/>
                  </a:lnTo>
                  <a:lnTo>
                    <a:pt x="2986240" y="3378657"/>
                  </a:lnTo>
                  <a:lnTo>
                    <a:pt x="2991066" y="3373285"/>
                  </a:lnTo>
                  <a:lnTo>
                    <a:pt x="2991066" y="3338576"/>
                  </a:lnTo>
                  <a:lnTo>
                    <a:pt x="2991066" y="3333204"/>
                  </a:lnTo>
                  <a:close/>
                </a:path>
                <a:path w="2991484" h="3378835">
                  <a:moveTo>
                    <a:pt x="2991066" y="2750997"/>
                  </a:moveTo>
                  <a:lnTo>
                    <a:pt x="2986240" y="2756382"/>
                  </a:lnTo>
                  <a:lnTo>
                    <a:pt x="2801937" y="2551049"/>
                  </a:lnTo>
                  <a:lnTo>
                    <a:pt x="2765958" y="2510955"/>
                  </a:lnTo>
                  <a:lnTo>
                    <a:pt x="2545664" y="2756395"/>
                  </a:lnTo>
                  <a:lnTo>
                    <a:pt x="2361349" y="2551049"/>
                  </a:lnTo>
                  <a:lnTo>
                    <a:pt x="2325370" y="2510955"/>
                  </a:lnTo>
                  <a:lnTo>
                    <a:pt x="2105088" y="2756395"/>
                  </a:lnTo>
                  <a:lnTo>
                    <a:pt x="1920748" y="2551049"/>
                  </a:lnTo>
                  <a:lnTo>
                    <a:pt x="1884768" y="2510955"/>
                  </a:lnTo>
                  <a:lnTo>
                    <a:pt x="1664474" y="2756395"/>
                  </a:lnTo>
                  <a:lnTo>
                    <a:pt x="1480159" y="2551049"/>
                  </a:lnTo>
                  <a:lnTo>
                    <a:pt x="1444180" y="2510955"/>
                  </a:lnTo>
                  <a:lnTo>
                    <a:pt x="1223899" y="2756382"/>
                  </a:lnTo>
                  <a:lnTo>
                    <a:pt x="1039583" y="2551049"/>
                  </a:lnTo>
                  <a:lnTo>
                    <a:pt x="1003604" y="2510955"/>
                  </a:lnTo>
                  <a:lnTo>
                    <a:pt x="783323" y="2756395"/>
                  </a:lnTo>
                  <a:lnTo>
                    <a:pt x="599008" y="2551049"/>
                  </a:lnTo>
                  <a:lnTo>
                    <a:pt x="563029" y="2510955"/>
                  </a:lnTo>
                  <a:lnTo>
                    <a:pt x="342709" y="2756395"/>
                  </a:lnTo>
                  <a:lnTo>
                    <a:pt x="158407" y="2551049"/>
                  </a:lnTo>
                  <a:lnTo>
                    <a:pt x="122428" y="2510955"/>
                  </a:lnTo>
                  <a:lnTo>
                    <a:pt x="12" y="2647353"/>
                  </a:lnTo>
                  <a:lnTo>
                    <a:pt x="12" y="2687434"/>
                  </a:lnTo>
                  <a:lnTo>
                    <a:pt x="122428" y="2551049"/>
                  </a:lnTo>
                  <a:lnTo>
                    <a:pt x="342709" y="2796476"/>
                  </a:lnTo>
                  <a:lnTo>
                    <a:pt x="378688" y="2756395"/>
                  </a:lnTo>
                  <a:lnTo>
                    <a:pt x="563029" y="2551049"/>
                  </a:lnTo>
                  <a:lnTo>
                    <a:pt x="783323" y="2796476"/>
                  </a:lnTo>
                  <a:lnTo>
                    <a:pt x="819289" y="2756395"/>
                  </a:lnTo>
                  <a:lnTo>
                    <a:pt x="1003604" y="2551049"/>
                  </a:lnTo>
                  <a:lnTo>
                    <a:pt x="1223899" y="2796476"/>
                  </a:lnTo>
                  <a:lnTo>
                    <a:pt x="1259878" y="2756382"/>
                  </a:lnTo>
                  <a:lnTo>
                    <a:pt x="1444180" y="2551049"/>
                  </a:lnTo>
                  <a:lnTo>
                    <a:pt x="1664474" y="2796476"/>
                  </a:lnTo>
                  <a:lnTo>
                    <a:pt x="1700441" y="2756395"/>
                  </a:lnTo>
                  <a:lnTo>
                    <a:pt x="1884768" y="2551049"/>
                  </a:lnTo>
                  <a:lnTo>
                    <a:pt x="2105088" y="2796476"/>
                  </a:lnTo>
                  <a:lnTo>
                    <a:pt x="2141055" y="2756395"/>
                  </a:lnTo>
                  <a:lnTo>
                    <a:pt x="2325370" y="2551049"/>
                  </a:lnTo>
                  <a:lnTo>
                    <a:pt x="2545664" y="2796476"/>
                  </a:lnTo>
                  <a:lnTo>
                    <a:pt x="2581630" y="2756395"/>
                  </a:lnTo>
                  <a:lnTo>
                    <a:pt x="2765958" y="2551049"/>
                  </a:lnTo>
                  <a:lnTo>
                    <a:pt x="2986240" y="2796476"/>
                  </a:lnTo>
                  <a:lnTo>
                    <a:pt x="2991066" y="2791091"/>
                  </a:lnTo>
                  <a:lnTo>
                    <a:pt x="2991066" y="2756382"/>
                  </a:lnTo>
                  <a:lnTo>
                    <a:pt x="2991066" y="2750997"/>
                  </a:lnTo>
                  <a:close/>
                </a:path>
                <a:path w="2991484" h="3378835">
                  <a:moveTo>
                    <a:pt x="2991066" y="2160486"/>
                  </a:moveTo>
                  <a:lnTo>
                    <a:pt x="2986240" y="2165858"/>
                  </a:lnTo>
                  <a:lnTo>
                    <a:pt x="2801937" y="1960524"/>
                  </a:lnTo>
                  <a:lnTo>
                    <a:pt x="2765958" y="1920430"/>
                  </a:lnTo>
                  <a:lnTo>
                    <a:pt x="2545664" y="2165870"/>
                  </a:lnTo>
                  <a:lnTo>
                    <a:pt x="2361349" y="1960524"/>
                  </a:lnTo>
                  <a:lnTo>
                    <a:pt x="2325370" y="1920430"/>
                  </a:lnTo>
                  <a:lnTo>
                    <a:pt x="2105088" y="2165870"/>
                  </a:lnTo>
                  <a:lnTo>
                    <a:pt x="1920748" y="1960524"/>
                  </a:lnTo>
                  <a:lnTo>
                    <a:pt x="1884768" y="1920430"/>
                  </a:lnTo>
                  <a:lnTo>
                    <a:pt x="1664474" y="2165870"/>
                  </a:lnTo>
                  <a:lnTo>
                    <a:pt x="1480159" y="1960524"/>
                  </a:lnTo>
                  <a:lnTo>
                    <a:pt x="1444180" y="1920430"/>
                  </a:lnTo>
                  <a:lnTo>
                    <a:pt x="1223899" y="2165858"/>
                  </a:lnTo>
                  <a:lnTo>
                    <a:pt x="1039583" y="1960524"/>
                  </a:lnTo>
                  <a:lnTo>
                    <a:pt x="1003604" y="1920430"/>
                  </a:lnTo>
                  <a:lnTo>
                    <a:pt x="783323" y="2165870"/>
                  </a:lnTo>
                  <a:lnTo>
                    <a:pt x="599008" y="1960524"/>
                  </a:lnTo>
                  <a:lnTo>
                    <a:pt x="563029" y="1920430"/>
                  </a:lnTo>
                  <a:lnTo>
                    <a:pt x="342709" y="2165870"/>
                  </a:lnTo>
                  <a:lnTo>
                    <a:pt x="158407" y="1960524"/>
                  </a:lnTo>
                  <a:lnTo>
                    <a:pt x="122428" y="1920430"/>
                  </a:lnTo>
                  <a:lnTo>
                    <a:pt x="12" y="2056828"/>
                  </a:lnTo>
                  <a:lnTo>
                    <a:pt x="12" y="2096909"/>
                  </a:lnTo>
                  <a:lnTo>
                    <a:pt x="122428" y="1960524"/>
                  </a:lnTo>
                  <a:lnTo>
                    <a:pt x="342709" y="2205952"/>
                  </a:lnTo>
                  <a:lnTo>
                    <a:pt x="378688" y="2165870"/>
                  </a:lnTo>
                  <a:lnTo>
                    <a:pt x="563029" y="1960524"/>
                  </a:lnTo>
                  <a:lnTo>
                    <a:pt x="783323" y="2205952"/>
                  </a:lnTo>
                  <a:lnTo>
                    <a:pt x="819289" y="2165870"/>
                  </a:lnTo>
                  <a:lnTo>
                    <a:pt x="1003604" y="1960524"/>
                  </a:lnTo>
                  <a:lnTo>
                    <a:pt x="1223899" y="2205952"/>
                  </a:lnTo>
                  <a:lnTo>
                    <a:pt x="1259878" y="2165858"/>
                  </a:lnTo>
                  <a:lnTo>
                    <a:pt x="1444180" y="1960524"/>
                  </a:lnTo>
                  <a:lnTo>
                    <a:pt x="1664474" y="2205952"/>
                  </a:lnTo>
                  <a:lnTo>
                    <a:pt x="1700441" y="2165870"/>
                  </a:lnTo>
                  <a:lnTo>
                    <a:pt x="1884768" y="1960524"/>
                  </a:lnTo>
                  <a:lnTo>
                    <a:pt x="2105088" y="2205952"/>
                  </a:lnTo>
                  <a:lnTo>
                    <a:pt x="2141055" y="2165870"/>
                  </a:lnTo>
                  <a:lnTo>
                    <a:pt x="2325370" y="1960524"/>
                  </a:lnTo>
                  <a:lnTo>
                    <a:pt x="2545664" y="2205952"/>
                  </a:lnTo>
                  <a:lnTo>
                    <a:pt x="2581630" y="2165870"/>
                  </a:lnTo>
                  <a:lnTo>
                    <a:pt x="2765958" y="1960524"/>
                  </a:lnTo>
                  <a:lnTo>
                    <a:pt x="2986240" y="2205952"/>
                  </a:lnTo>
                  <a:lnTo>
                    <a:pt x="2991066" y="2200579"/>
                  </a:lnTo>
                  <a:lnTo>
                    <a:pt x="2991066" y="2165858"/>
                  </a:lnTo>
                  <a:lnTo>
                    <a:pt x="2991066" y="2160486"/>
                  </a:lnTo>
                  <a:close/>
                </a:path>
              </a:pathLst>
            </a:custGeom>
            <a:solidFill>
              <a:srgbClr val="8AA1AD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pPr defTabSz="916137">
                <a:buClrTx/>
              </a:pPr>
              <a:endParaRPr sz="1803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414" y="6657705"/>
            <a:ext cx="12191081" cy="195307"/>
            <a:chOff x="0" y="6645376"/>
            <a:chExt cx="12168505" cy="194945"/>
          </a:xfrm>
        </p:grpSpPr>
        <p:sp>
          <p:nvSpPr>
            <p:cNvPr id="24" name="object 24"/>
            <p:cNvSpPr/>
            <p:nvPr/>
          </p:nvSpPr>
          <p:spPr>
            <a:xfrm>
              <a:off x="0" y="6645376"/>
              <a:ext cx="4043045" cy="194945"/>
            </a:xfrm>
            <a:custGeom>
              <a:avLst/>
              <a:gdLst/>
              <a:ahLst/>
              <a:cxnLst/>
              <a:rect l="l" t="t" r="r" b="b"/>
              <a:pathLst>
                <a:path w="4043045" h="194945">
                  <a:moveTo>
                    <a:pt x="4042486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42486" y="194627"/>
                  </a:lnTo>
                  <a:lnTo>
                    <a:pt x="4042486" y="0"/>
                  </a:lnTo>
                  <a:close/>
                </a:path>
              </a:pathLst>
            </a:custGeom>
            <a:solidFill>
              <a:srgbClr val="2C5CA9"/>
            </a:solidFill>
          </p:spPr>
          <p:txBody>
            <a:bodyPr wrap="square" lIns="0" tIns="0" rIns="0" bIns="0" rtlCol="0"/>
            <a:lstStyle/>
            <a:p>
              <a:pPr defTabSz="916137">
                <a:buClrTx/>
              </a:pPr>
              <a:endParaRPr sz="1803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042486" y="6645376"/>
              <a:ext cx="4068445" cy="194945"/>
            </a:xfrm>
            <a:custGeom>
              <a:avLst/>
              <a:gdLst/>
              <a:ahLst/>
              <a:cxnLst/>
              <a:rect l="l" t="t" r="r" b="b"/>
              <a:pathLst>
                <a:path w="4068445" h="194945">
                  <a:moveTo>
                    <a:pt x="4068229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68229" y="194627"/>
                  </a:lnTo>
                  <a:lnTo>
                    <a:pt x="4068229" y="0"/>
                  </a:lnTo>
                  <a:close/>
                </a:path>
              </a:pathLst>
            </a:custGeom>
            <a:solidFill>
              <a:srgbClr val="149ED9"/>
            </a:solidFill>
          </p:spPr>
          <p:txBody>
            <a:bodyPr wrap="square" lIns="0" tIns="0" rIns="0" bIns="0" rtlCol="0"/>
            <a:lstStyle/>
            <a:p>
              <a:pPr defTabSz="916137">
                <a:buClrTx/>
              </a:pPr>
              <a:endParaRPr sz="1803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110715" y="6645376"/>
              <a:ext cx="4057650" cy="194945"/>
            </a:xfrm>
            <a:custGeom>
              <a:avLst/>
              <a:gdLst/>
              <a:ahLst/>
              <a:cxnLst/>
              <a:rect l="l" t="t" r="r" b="b"/>
              <a:pathLst>
                <a:path w="4057650" h="194945">
                  <a:moveTo>
                    <a:pt x="4057269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57269" y="194627"/>
                  </a:lnTo>
                  <a:lnTo>
                    <a:pt x="4057269" y="0"/>
                  </a:lnTo>
                  <a:close/>
                </a:path>
              </a:pathLst>
            </a:custGeom>
            <a:solidFill>
              <a:srgbClr val="F8D10A"/>
            </a:solidFill>
          </p:spPr>
          <p:txBody>
            <a:bodyPr wrap="square" lIns="0" tIns="0" rIns="0" bIns="0" rtlCol="0"/>
            <a:lstStyle/>
            <a:p>
              <a:pPr defTabSz="916137">
                <a:buClrTx/>
              </a:pPr>
              <a:endParaRPr sz="1803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1470" y="98545"/>
            <a:ext cx="1294118" cy="118173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idx="4294967295"/>
          </p:nvPr>
        </p:nvSpPr>
        <p:spPr>
          <a:xfrm>
            <a:off x="505325" y="2430443"/>
            <a:ext cx="11026275" cy="1538883"/>
          </a:xfrm>
          <a:prstGeom prst="rect">
            <a:avLst/>
          </a:prstGeom>
        </p:spPr>
        <p:txBody>
          <a:bodyPr/>
          <a:lstStyle/>
          <a:p>
            <a:pPr marL="3588205" marR="1495085" algn="l" rtl="0">
              <a:spcBef>
                <a:spcPts val="90"/>
              </a:spcBef>
            </a:pPr>
            <a:r>
              <a:rPr lang="en-US" sz="3200" kern="1200" spc="-410" dirty="0">
                <a:solidFill>
                  <a:srgbClr val="135DAB"/>
                </a:solidFill>
                <a:latin typeface="Bahnschrift" panose="020B0502040204020203" pitchFamily="34" charset="0"/>
                <a:ea typeface="+mn-ea"/>
              </a:rPr>
              <a:t>Annual Meetings with the Government of Rwanda</a:t>
            </a:r>
            <a:br>
              <a:rPr lang="en-US" sz="3600" kern="1200" spc="-410" dirty="0">
                <a:solidFill>
                  <a:srgbClr val="135DAB"/>
                </a:solidFill>
                <a:latin typeface="Bahnschrift" panose="020B0502040204020203" pitchFamily="34" charset="0"/>
                <a:ea typeface="+mn-ea"/>
                <a:cs typeface="Trebuchet MS"/>
              </a:rPr>
            </a:br>
            <a:endParaRPr lang="en-US" sz="3600" kern="1200" spc="-410" dirty="0">
              <a:solidFill>
                <a:srgbClr val="135DAB"/>
              </a:solidFill>
              <a:latin typeface="Bahnschrift" panose="020B0502040204020203" pitchFamily="34" charset="0"/>
              <a:ea typeface="+mn-ea"/>
              <a:cs typeface="Trebuchet MS"/>
            </a:endParaRPr>
          </a:p>
        </p:txBody>
      </p:sp>
      <p:sp>
        <p:nvSpPr>
          <p:cNvPr id="22" name="Google Shape;31;p5"/>
          <p:cNvSpPr txBox="1">
            <a:spLocks noGrp="1"/>
          </p:cNvSpPr>
          <p:nvPr>
            <p:ph type="body" idx="4294967295"/>
          </p:nvPr>
        </p:nvSpPr>
        <p:spPr>
          <a:xfrm>
            <a:off x="4356171" y="6033477"/>
            <a:ext cx="7786820" cy="552189"/>
          </a:xfrm>
          <a:prstGeom prst="rect">
            <a:avLst/>
          </a:prstGeom>
        </p:spPr>
        <p:txBody>
          <a:bodyPr spcFirstLastPara="1" vert="horz" wrap="square" lIns="91595" tIns="45785" rIns="91595" bIns="45785" numCol="1" anchor="t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803" b="1" dirty="0">
                <a:latin typeface="Bahnschrift" panose="020B0502040204020203" pitchFamily="34" charset="0"/>
              </a:rPr>
              <a:t>Office Chief Economist(OCE)</a:t>
            </a:r>
          </a:p>
          <a:p>
            <a:pPr algn="r"/>
            <a:r>
              <a:rPr lang="en-US" sz="1803" b="1" dirty="0">
                <a:latin typeface="Bahnschrift" panose="020B0502040204020203" pitchFamily="34" charset="0"/>
              </a:rPr>
              <a:t>Ministry of Finance and Economic Planning (MINECOFIN)</a:t>
            </a:r>
            <a:endParaRPr sz="1803" b="1" dirty="0">
              <a:latin typeface="Bahnschrift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B7825A0-3941-E6EE-A1F4-3F334290FFDC}"/>
              </a:ext>
            </a:extLst>
          </p:cNvPr>
          <p:cNvSpPr txBox="1">
            <a:spLocks/>
          </p:cNvSpPr>
          <p:nvPr/>
        </p:nvSpPr>
        <p:spPr>
          <a:xfrm>
            <a:off x="637309" y="887235"/>
            <a:ext cx="9899761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rgbClr val="189ED9"/>
                </a:solidFill>
                <a:latin typeface="Arial"/>
                <a:ea typeface="+mj-ea"/>
                <a:cs typeface="Arial"/>
              </a:defRPr>
            </a:lvl1pPr>
          </a:lstStyle>
          <a:p>
            <a:pPr marL="3588205" marR="1495085" lvl="0" indent="0" algn="l" defTabSz="916137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5400" kern="1200" dirty="0">
                <a:solidFill>
                  <a:srgbClr val="002060"/>
                </a:solidFill>
                <a:latin typeface="Bahnschrift" panose="020B0502040204020203" pitchFamily="34" charset="0"/>
                <a:ea typeface="+mn-ea"/>
                <a:cs typeface="Trebuchet MS"/>
              </a:rPr>
              <a:t>Fitch Ratings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Trebuchet MS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11403339" y="391955"/>
            <a:ext cx="787405" cy="583240"/>
          </a:xfrm>
          <a:custGeom>
            <a:avLst/>
            <a:gdLst/>
            <a:ahLst/>
            <a:cxnLst/>
            <a:rect l="l" t="t" r="r" b="b"/>
            <a:pathLst>
              <a:path w="786129" h="582294">
                <a:moveTo>
                  <a:pt x="785945" y="0"/>
                </a:moveTo>
                <a:lnTo>
                  <a:pt x="2146" y="0"/>
                </a:lnTo>
                <a:lnTo>
                  <a:pt x="20952" y="44715"/>
                </a:lnTo>
                <a:lnTo>
                  <a:pt x="36652" y="90958"/>
                </a:lnTo>
                <a:lnTo>
                  <a:pt x="49106" y="138603"/>
                </a:lnTo>
                <a:lnTo>
                  <a:pt x="58173" y="187522"/>
                </a:lnTo>
                <a:lnTo>
                  <a:pt x="63716" y="237591"/>
                </a:lnTo>
                <a:lnTo>
                  <a:pt x="65595" y="288683"/>
                </a:lnTo>
                <a:lnTo>
                  <a:pt x="63654" y="340682"/>
                </a:lnTo>
                <a:lnTo>
                  <a:pt x="57925" y="391623"/>
                </a:lnTo>
                <a:lnTo>
                  <a:pt x="48552" y="441371"/>
                </a:lnTo>
                <a:lnTo>
                  <a:pt x="35678" y="489790"/>
                </a:lnTo>
                <a:lnTo>
                  <a:pt x="19446" y="536746"/>
                </a:lnTo>
                <a:lnTo>
                  <a:pt x="0" y="582104"/>
                </a:lnTo>
                <a:lnTo>
                  <a:pt x="785945" y="582104"/>
                </a:lnTo>
                <a:lnTo>
                  <a:pt x="785945" y="0"/>
                </a:lnTo>
                <a:close/>
              </a:path>
            </a:pathLst>
          </a:custGeom>
          <a:solidFill>
            <a:srgbClr val="2C5CA9"/>
          </a:solidFill>
        </p:spPr>
        <p:txBody>
          <a:bodyPr wrap="square" lIns="0" tIns="0" rIns="0" bIns="0" rtlCol="0"/>
          <a:lstStyle/>
          <a:p>
            <a:pPr defTabSz="915950">
              <a:defRPr/>
            </a:pPr>
            <a:endParaRPr sz="1802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29" y="6656956"/>
            <a:ext cx="12188254" cy="195262"/>
            <a:chOff x="0" y="6645376"/>
            <a:chExt cx="12168505" cy="194945"/>
          </a:xfrm>
        </p:grpSpPr>
        <p:sp>
          <p:nvSpPr>
            <p:cNvPr id="13" name="object 13"/>
            <p:cNvSpPr/>
            <p:nvPr/>
          </p:nvSpPr>
          <p:spPr>
            <a:xfrm>
              <a:off x="0" y="6645376"/>
              <a:ext cx="4050029" cy="194945"/>
            </a:xfrm>
            <a:custGeom>
              <a:avLst/>
              <a:gdLst/>
              <a:ahLst/>
              <a:cxnLst/>
              <a:rect l="l" t="t" r="r" b="b"/>
              <a:pathLst>
                <a:path w="4050029" h="194945">
                  <a:moveTo>
                    <a:pt x="4049890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49890" y="194627"/>
                  </a:lnTo>
                  <a:lnTo>
                    <a:pt x="4049890" y="0"/>
                  </a:lnTo>
                  <a:close/>
                </a:path>
              </a:pathLst>
            </a:custGeom>
            <a:solidFill>
              <a:srgbClr val="2C5CA9"/>
            </a:solidFill>
          </p:spPr>
          <p:txBody>
            <a:bodyPr wrap="square" lIns="0" tIns="0" rIns="0" bIns="0" rtlCol="0"/>
            <a:lstStyle/>
            <a:p>
              <a:pPr defTabSz="915950">
                <a:defRPr/>
              </a:pPr>
              <a:endParaRPr sz="1802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049890" y="6645376"/>
              <a:ext cx="4068445" cy="194945"/>
            </a:xfrm>
            <a:custGeom>
              <a:avLst/>
              <a:gdLst/>
              <a:ahLst/>
              <a:cxnLst/>
              <a:rect l="l" t="t" r="r" b="b"/>
              <a:pathLst>
                <a:path w="4068445" h="194945">
                  <a:moveTo>
                    <a:pt x="4068229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68229" y="194627"/>
                  </a:lnTo>
                  <a:lnTo>
                    <a:pt x="4068229" y="0"/>
                  </a:lnTo>
                  <a:close/>
                </a:path>
              </a:pathLst>
            </a:custGeom>
            <a:solidFill>
              <a:srgbClr val="149ED9"/>
            </a:solidFill>
          </p:spPr>
          <p:txBody>
            <a:bodyPr wrap="square" lIns="0" tIns="0" rIns="0" bIns="0" rtlCol="0"/>
            <a:lstStyle/>
            <a:p>
              <a:pPr defTabSz="915950">
                <a:defRPr/>
              </a:pPr>
              <a:endParaRPr sz="1802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118119" y="6645376"/>
              <a:ext cx="4050029" cy="194945"/>
            </a:xfrm>
            <a:custGeom>
              <a:avLst/>
              <a:gdLst/>
              <a:ahLst/>
              <a:cxnLst/>
              <a:rect l="l" t="t" r="r" b="b"/>
              <a:pathLst>
                <a:path w="4050029" h="194945">
                  <a:moveTo>
                    <a:pt x="4049864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49864" y="194627"/>
                  </a:lnTo>
                  <a:lnTo>
                    <a:pt x="4049864" y="0"/>
                  </a:lnTo>
                  <a:close/>
                </a:path>
              </a:pathLst>
            </a:custGeom>
            <a:solidFill>
              <a:srgbClr val="F8D10A"/>
            </a:solidFill>
          </p:spPr>
          <p:txBody>
            <a:bodyPr wrap="square" lIns="0" tIns="0" rIns="0" bIns="0" rtlCol="0"/>
            <a:lstStyle/>
            <a:p>
              <a:pPr defTabSz="915950">
                <a:defRPr/>
              </a:pPr>
              <a:endParaRPr sz="1802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401" y="202392"/>
            <a:ext cx="272751" cy="325927"/>
          </a:xfrm>
          <a:prstGeom prst="rect">
            <a:avLst/>
          </a:prstGeom>
        </p:spPr>
      </p:pic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696693" y="98937"/>
            <a:ext cx="7532414" cy="444431"/>
          </a:xfrm>
          <a:prstGeom prst="rect">
            <a:avLst/>
          </a:prstGeom>
        </p:spPr>
        <p:txBody>
          <a:bodyPr vert="horz" wrap="square" lIns="0" tIns="12721" rIns="0" bIns="0" rtlCol="0">
            <a:spAutoFit/>
          </a:bodyPr>
          <a:lstStyle/>
          <a:p>
            <a:pPr marL="12721">
              <a:spcBef>
                <a:spcPts val="100"/>
              </a:spcBef>
            </a:pPr>
            <a:r>
              <a:rPr lang="en-US" sz="2805" spc="-260" dirty="0">
                <a:solidFill>
                  <a:srgbClr val="0070C0"/>
                </a:solidFill>
                <a:latin typeface="Trebuchet MS" panose="020B0603020202020204" pitchFamily="34" charset="0"/>
                <a:cs typeface="Trebuchet MS"/>
              </a:rPr>
              <a:t>Revenue Performance -  FY 2024/25</a:t>
            </a:r>
            <a:endParaRPr lang="en-US" sz="2804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1C452-F894-3C09-6C07-01DC4D902C4E}"/>
              </a:ext>
            </a:extLst>
          </p:cNvPr>
          <p:cNvSpPr txBox="1"/>
          <p:nvPr/>
        </p:nvSpPr>
        <p:spPr>
          <a:xfrm>
            <a:off x="5902881" y="1047965"/>
            <a:ext cx="6042348" cy="535204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554" defTabSz="914214">
              <a:spcBef>
                <a:spcPts val="400"/>
              </a:spcBef>
              <a:buClr>
                <a:srgbClr val="00B0F0"/>
              </a:buClr>
              <a:buSzPts val="2000"/>
              <a:defRPr/>
            </a:pPr>
            <a:endParaRPr lang="en-GB" sz="1600" dirty="0">
              <a:solidFill>
                <a:srgbClr val="0B000C"/>
              </a:solidFill>
              <a:latin typeface="Bookman Old Style" panose="02050604050505020204" pitchFamily="18" charset="0"/>
            </a:endParaRPr>
          </a:p>
          <a:p>
            <a:pPr marL="571384" indent="-342830" defTabSz="914214">
              <a:lnSpc>
                <a:spcPct val="150000"/>
              </a:lnSpc>
              <a:spcBef>
                <a:spcPts val="400"/>
              </a:spcBef>
              <a:buClr>
                <a:srgbClr val="00B0F0"/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500" dirty="0">
                <a:solidFill>
                  <a:srgbClr val="0B000C"/>
                </a:solidFill>
                <a:latin typeface="Bookman Old Style" panose="02050604050505020204" pitchFamily="18" charset="0"/>
              </a:rPr>
              <a:t>Revenue was boosted by strong </a:t>
            </a:r>
            <a:r>
              <a:rPr lang="en-US" sz="1500" b="1" dirty="0">
                <a:solidFill>
                  <a:srgbClr val="0B000C"/>
                </a:solidFill>
                <a:latin typeface="Bookman Old Style" panose="02050604050505020204" pitchFamily="18" charset="0"/>
              </a:rPr>
              <a:t>tax revenue </a:t>
            </a:r>
            <a:r>
              <a:rPr lang="en-US" sz="1500" dirty="0">
                <a:solidFill>
                  <a:srgbClr val="0B000C"/>
                </a:solidFill>
                <a:latin typeface="Bookman Old Style" panose="02050604050505020204" pitchFamily="18" charset="0"/>
              </a:rPr>
              <a:t>performance; with collection higher by FRW 47.1 billion compared to the revised budget amid low performance on other revenue due to less PKO reimbursements. </a:t>
            </a:r>
          </a:p>
          <a:p>
            <a:pPr marL="1028490" lvl="1" indent="-342830" defTabSz="914214">
              <a:lnSpc>
                <a:spcPct val="150000"/>
              </a:lnSpc>
              <a:spcBef>
                <a:spcPts val="400"/>
              </a:spcBef>
              <a:buClr>
                <a:srgbClr val="0B000C"/>
              </a:buClr>
              <a:buSzPct val="85000"/>
              <a:buFont typeface="Wingdings" panose="05000000000000000000" pitchFamily="2" charset="2"/>
              <a:buChar char="v"/>
              <a:defRPr/>
            </a:pPr>
            <a:r>
              <a:rPr lang="en-US" sz="1500" dirty="0">
                <a:solidFill>
                  <a:srgbClr val="0B000C"/>
                </a:solidFill>
                <a:latin typeface="Bookman Old Style" panose="02050604050505020204" pitchFamily="18" charset="0"/>
              </a:rPr>
              <a:t>Under tax; Good performance was observed on Taxes on property, goods &amp; services, and international trade is due to improved compliance measures, an increase in import CIF, reduction in exemptions.  </a:t>
            </a:r>
          </a:p>
          <a:p>
            <a:pPr marL="571384" lvl="1" indent="-342830" defTabSz="914214">
              <a:lnSpc>
                <a:spcPct val="150000"/>
              </a:lnSpc>
              <a:spcBef>
                <a:spcPts val="400"/>
              </a:spcBef>
              <a:buClr>
                <a:srgbClr val="00B0F0"/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500" dirty="0">
                <a:solidFill>
                  <a:srgbClr val="0B000C"/>
                </a:solidFill>
                <a:latin typeface="Bookman Old Style" panose="02050604050505020204" pitchFamily="18" charset="0"/>
              </a:rPr>
              <a:t>Low performance on </a:t>
            </a:r>
            <a:r>
              <a:rPr lang="en-US" sz="1500" b="1" dirty="0">
                <a:solidFill>
                  <a:srgbClr val="0B000C"/>
                </a:solidFill>
                <a:latin typeface="Bookman Old Style" panose="02050604050505020204" pitchFamily="18" charset="0"/>
              </a:rPr>
              <a:t>other revenue </a:t>
            </a:r>
            <a:r>
              <a:rPr lang="en-US" sz="1500" dirty="0">
                <a:solidFill>
                  <a:srgbClr val="0B000C"/>
                </a:solidFill>
                <a:latin typeface="Bookman Old Style" panose="02050604050505020204" pitchFamily="18" charset="0"/>
              </a:rPr>
              <a:t>due to less PKO reimbursement while slight reduction on </a:t>
            </a:r>
            <a:r>
              <a:rPr lang="en-US" sz="1500" b="1" dirty="0">
                <a:solidFill>
                  <a:srgbClr val="0B000C"/>
                </a:solidFill>
                <a:latin typeface="Bookman Old Style" panose="02050604050505020204" pitchFamily="18" charset="0"/>
              </a:rPr>
              <a:t>Grants</a:t>
            </a:r>
            <a:r>
              <a:rPr lang="en-US" sz="1500" dirty="0">
                <a:solidFill>
                  <a:srgbClr val="0B000C"/>
                </a:solidFill>
                <a:latin typeface="Bookman Old Style" panose="02050604050505020204" pitchFamily="18" charset="0"/>
              </a:rPr>
              <a:t> is  linked to less Global fund disbursement. </a:t>
            </a:r>
          </a:p>
          <a:p>
            <a:pPr marL="571384" lvl="1" indent="-342830" defTabSz="914214">
              <a:lnSpc>
                <a:spcPct val="150000"/>
              </a:lnSpc>
              <a:spcBef>
                <a:spcPts val="400"/>
              </a:spcBef>
              <a:buClr>
                <a:srgbClr val="00B0F0"/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500" dirty="0">
                <a:solidFill>
                  <a:srgbClr val="0B000C"/>
                </a:solidFill>
                <a:latin typeface="Bookman Old Style" panose="02050604050505020204" pitchFamily="18" charset="0"/>
              </a:rPr>
              <a:t>As a result </a:t>
            </a:r>
            <a:r>
              <a:rPr lang="en-US" sz="1500" b="1" dirty="0">
                <a:solidFill>
                  <a:srgbClr val="0B000C"/>
                </a:solidFill>
                <a:latin typeface="Bookman Old Style" panose="02050604050505020204" pitchFamily="18" charset="0"/>
              </a:rPr>
              <a:t>total revenue </a:t>
            </a:r>
            <a:r>
              <a:rPr lang="en-US" sz="1500" dirty="0">
                <a:solidFill>
                  <a:srgbClr val="0B000C"/>
                </a:solidFill>
                <a:latin typeface="Bookman Old Style" panose="02050604050505020204" pitchFamily="18" charset="0"/>
              </a:rPr>
              <a:t>was slightly lower by RWF 18.8 Bn compared to revised budget. </a:t>
            </a:r>
            <a:endParaRPr lang="en-GB" sz="1500" dirty="0">
              <a:solidFill>
                <a:srgbClr val="0B000C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89F36ADD-49D9-4268-B1F0-604F81D045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6823728"/>
              </p:ext>
            </p:extLst>
          </p:nvPr>
        </p:nvGraphicFramePr>
        <p:xfrm>
          <a:off x="364901" y="975195"/>
          <a:ext cx="5361905" cy="5424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08646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86A7C-6D79-19F5-94D8-CCD8C59C3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>
            <a:extLst>
              <a:ext uri="{FF2B5EF4-FFF2-40B4-BE49-F238E27FC236}">
                <a16:creationId xmlns:a16="http://schemas.microsoft.com/office/drawing/2014/main" id="{879BA83C-19BA-7D23-6CA8-F02DECF2B88A}"/>
              </a:ext>
            </a:extLst>
          </p:cNvPr>
          <p:cNvSpPr/>
          <p:nvPr/>
        </p:nvSpPr>
        <p:spPr>
          <a:xfrm>
            <a:off x="11403339" y="391955"/>
            <a:ext cx="787405" cy="583240"/>
          </a:xfrm>
          <a:custGeom>
            <a:avLst/>
            <a:gdLst/>
            <a:ahLst/>
            <a:cxnLst/>
            <a:rect l="l" t="t" r="r" b="b"/>
            <a:pathLst>
              <a:path w="786129" h="582294">
                <a:moveTo>
                  <a:pt x="785945" y="0"/>
                </a:moveTo>
                <a:lnTo>
                  <a:pt x="2146" y="0"/>
                </a:lnTo>
                <a:lnTo>
                  <a:pt x="20952" y="44715"/>
                </a:lnTo>
                <a:lnTo>
                  <a:pt x="36652" y="90958"/>
                </a:lnTo>
                <a:lnTo>
                  <a:pt x="49106" y="138603"/>
                </a:lnTo>
                <a:lnTo>
                  <a:pt x="58173" y="187522"/>
                </a:lnTo>
                <a:lnTo>
                  <a:pt x="63716" y="237591"/>
                </a:lnTo>
                <a:lnTo>
                  <a:pt x="65595" y="288683"/>
                </a:lnTo>
                <a:lnTo>
                  <a:pt x="63654" y="340682"/>
                </a:lnTo>
                <a:lnTo>
                  <a:pt x="57925" y="391623"/>
                </a:lnTo>
                <a:lnTo>
                  <a:pt x="48552" y="441371"/>
                </a:lnTo>
                <a:lnTo>
                  <a:pt x="35678" y="489790"/>
                </a:lnTo>
                <a:lnTo>
                  <a:pt x="19446" y="536746"/>
                </a:lnTo>
                <a:lnTo>
                  <a:pt x="0" y="582104"/>
                </a:lnTo>
                <a:lnTo>
                  <a:pt x="785945" y="582104"/>
                </a:lnTo>
                <a:lnTo>
                  <a:pt x="785945" y="0"/>
                </a:lnTo>
                <a:close/>
              </a:path>
            </a:pathLst>
          </a:custGeom>
          <a:solidFill>
            <a:srgbClr val="2C5CA9"/>
          </a:solidFill>
        </p:spPr>
        <p:txBody>
          <a:bodyPr wrap="square" lIns="0" tIns="0" rIns="0" bIns="0" rtlCol="0"/>
          <a:lstStyle/>
          <a:p>
            <a:pPr defTabSz="915950">
              <a:defRPr/>
            </a:pPr>
            <a:endParaRPr sz="1802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32928408-916A-A433-6456-A9934F7F6C6D}"/>
              </a:ext>
            </a:extLst>
          </p:cNvPr>
          <p:cNvGrpSpPr/>
          <p:nvPr/>
        </p:nvGrpSpPr>
        <p:grpSpPr>
          <a:xfrm>
            <a:off x="2829" y="6656956"/>
            <a:ext cx="12188254" cy="195262"/>
            <a:chOff x="0" y="6645376"/>
            <a:chExt cx="12168505" cy="194945"/>
          </a:xfrm>
        </p:grpSpPr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9FF30797-D399-638D-D71D-8EA2D66AE246}"/>
                </a:ext>
              </a:extLst>
            </p:cNvPr>
            <p:cNvSpPr/>
            <p:nvPr/>
          </p:nvSpPr>
          <p:spPr>
            <a:xfrm>
              <a:off x="0" y="6645376"/>
              <a:ext cx="4050029" cy="194945"/>
            </a:xfrm>
            <a:custGeom>
              <a:avLst/>
              <a:gdLst/>
              <a:ahLst/>
              <a:cxnLst/>
              <a:rect l="l" t="t" r="r" b="b"/>
              <a:pathLst>
                <a:path w="4050029" h="194945">
                  <a:moveTo>
                    <a:pt x="4049890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49890" y="194627"/>
                  </a:lnTo>
                  <a:lnTo>
                    <a:pt x="4049890" y="0"/>
                  </a:lnTo>
                  <a:close/>
                </a:path>
              </a:pathLst>
            </a:custGeom>
            <a:solidFill>
              <a:srgbClr val="2C5CA9"/>
            </a:solidFill>
          </p:spPr>
          <p:txBody>
            <a:bodyPr wrap="square" lIns="0" tIns="0" rIns="0" bIns="0" rtlCol="0"/>
            <a:lstStyle/>
            <a:p>
              <a:pPr defTabSz="915950">
                <a:defRPr/>
              </a:pPr>
              <a:endParaRPr sz="1802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FF200077-7B33-CCFB-12D0-936A5A1E9BDA}"/>
                </a:ext>
              </a:extLst>
            </p:cNvPr>
            <p:cNvSpPr/>
            <p:nvPr/>
          </p:nvSpPr>
          <p:spPr>
            <a:xfrm>
              <a:off x="4049890" y="6645376"/>
              <a:ext cx="4068445" cy="194945"/>
            </a:xfrm>
            <a:custGeom>
              <a:avLst/>
              <a:gdLst/>
              <a:ahLst/>
              <a:cxnLst/>
              <a:rect l="l" t="t" r="r" b="b"/>
              <a:pathLst>
                <a:path w="4068445" h="194945">
                  <a:moveTo>
                    <a:pt x="4068229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68229" y="194627"/>
                  </a:lnTo>
                  <a:lnTo>
                    <a:pt x="4068229" y="0"/>
                  </a:lnTo>
                  <a:close/>
                </a:path>
              </a:pathLst>
            </a:custGeom>
            <a:solidFill>
              <a:srgbClr val="149ED9"/>
            </a:solidFill>
          </p:spPr>
          <p:txBody>
            <a:bodyPr wrap="square" lIns="0" tIns="0" rIns="0" bIns="0" rtlCol="0"/>
            <a:lstStyle/>
            <a:p>
              <a:pPr defTabSz="915950">
                <a:defRPr/>
              </a:pPr>
              <a:endParaRPr sz="1802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01C56DE3-EC64-4DE9-EAB8-120E31D72009}"/>
                </a:ext>
              </a:extLst>
            </p:cNvPr>
            <p:cNvSpPr/>
            <p:nvPr/>
          </p:nvSpPr>
          <p:spPr>
            <a:xfrm>
              <a:off x="8118119" y="6645376"/>
              <a:ext cx="4050029" cy="194945"/>
            </a:xfrm>
            <a:custGeom>
              <a:avLst/>
              <a:gdLst/>
              <a:ahLst/>
              <a:cxnLst/>
              <a:rect l="l" t="t" r="r" b="b"/>
              <a:pathLst>
                <a:path w="4050029" h="194945">
                  <a:moveTo>
                    <a:pt x="4049864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49864" y="194627"/>
                  </a:lnTo>
                  <a:lnTo>
                    <a:pt x="4049864" y="0"/>
                  </a:lnTo>
                  <a:close/>
                </a:path>
              </a:pathLst>
            </a:custGeom>
            <a:solidFill>
              <a:srgbClr val="F8D10A"/>
            </a:solidFill>
          </p:spPr>
          <p:txBody>
            <a:bodyPr wrap="square" lIns="0" tIns="0" rIns="0" bIns="0" rtlCol="0"/>
            <a:lstStyle/>
            <a:p>
              <a:pPr defTabSz="915950">
                <a:defRPr/>
              </a:pPr>
              <a:endParaRPr sz="1802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16" name="object 16">
            <a:extLst>
              <a:ext uri="{FF2B5EF4-FFF2-40B4-BE49-F238E27FC236}">
                <a16:creationId xmlns:a16="http://schemas.microsoft.com/office/drawing/2014/main" id="{04FAF6A6-A13B-1173-74B6-F08EAC91099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401" y="202392"/>
            <a:ext cx="272751" cy="325927"/>
          </a:xfrm>
          <a:prstGeom prst="rect">
            <a:avLst/>
          </a:prstGeom>
        </p:spPr>
      </p:pic>
      <p:sp>
        <p:nvSpPr>
          <p:cNvPr id="44" name="object 44">
            <a:extLst>
              <a:ext uri="{FF2B5EF4-FFF2-40B4-BE49-F238E27FC236}">
                <a16:creationId xmlns:a16="http://schemas.microsoft.com/office/drawing/2014/main" id="{FD5FE533-A407-CF6C-B905-FFB5D2EBEB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6693" y="98937"/>
            <a:ext cx="7532414" cy="444431"/>
          </a:xfrm>
          <a:prstGeom prst="rect">
            <a:avLst/>
          </a:prstGeom>
        </p:spPr>
        <p:txBody>
          <a:bodyPr vert="horz" wrap="square" lIns="0" tIns="12721" rIns="0" bIns="0" rtlCol="0">
            <a:spAutoFit/>
          </a:bodyPr>
          <a:lstStyle/>
          <a:p>
            <a:pPr marL="12721">
              <a:spcBef>
                <a:spcPts val="100"/>
              </a:spcBef>
            </a:pPr>
            <a:r>
              <a:rPr lang="en-US" sz="2804" spc="-259" dirty="0">
                <a:solidFill>
                  <a:srgbClr val="0070C0"/>
                </a:solidFill>
                <a:latin typeface="Trebuchet MS"/>
                <a:cs typeface="Trebuchet MS"/>
              </a:rPr>
              <a:t>Expenditures  &amp; Deficit –FY 2024/25 </a:t>
            </a:r>
            <a:endParaRPr lang="en-US" sz="2804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C2A5C3-1150-4761-3436-F0D1E2ED1EF0}"/>
              </a:ext>
            </a:extLst>
          </p:cNvPr>
          <p:cNvSpPr txBox="1"/>
          <p:nvPr/>
        </p:nvSpPr>
        <p:spPr>
          <a:xfrm>
            <a:off x="6035090" y="868984"/>
            <a:ext cx="5690185" cy="279820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571384" indent="-342830" defTabSz="914214">
              <a:spcBef>
                <a:spcPts val="400"/>
              </a:spcBef>
              <a:buClr>
                <a:srgbClr val="00B0F0"/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250" b="1" dirty="0">
                <a:solidFill>
                  <a:srgbClr val="0B000C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Total expenditure </a:t>
            </a:r>
            <a:r>
              <a:rPr lang="en-US" sz="1250" dirty="0">
                <a:solidFill>
                  <a:srgbClr val="0B000C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(all expenses, net investments in nonfinancial assets) were slightly higher by  FRW 28.5 billion compared to revised budget estimates. </a:t>
            </a:r>
          </a:p>
          <a:p>
            <a:pPr marL="571384" indent="-342830" defTabSz="914214">
              <a:spcBef>
                <a:spcPts val="400"/>
              </a:spcBef>
              <a:buClr>
                <a:srgbClr val="00B0F0"/>
              </a:buClr>
              <a:buSzPct val="100000"/>
              <a:buFont typeface="Wingdings" panose="05000000000000000000" pitchFamily="2" charset="2"/>
              <a:buChar char="q"/>
              <a:defRPr/>
            </a:pPr>
            <a:endParaRPr lang="en-US" sz="1250" dirty="0">
              <a:solidFill>
                <a:srgbClr val="0B000C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571384" indent="-342830" defTabSz="914214">
              <a:spcBef>
                <a:spcPts val="400"/>
              </a:spcBef>
              <a:buClr>
                <a:srgbClr val="00B0F0"/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250" b="1" dirty="0">
                <a:solidFill>
                  <a:srgbClr val="0B000C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Expenses/Recurrent spending </a:t>
            </a:r>
            <a:r>
              <a:rPr lang="en-US" sz="1250" dirty="0">
                <a:solidFill>
                  <a:srgbClr val="0B000C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were lower by FRW 23.9 Billion due to Shortfall in PKO expenses linked to revenue and Lower interest payments to non-resident related to less upfront fees of non-contracted loans.</a:t>
            </a:r>
          </a:p>
          <a:p>
            <a:pPr marL="228554" defTabSz="914214">
              <a:spcBef>
                <a:spcPts val="400"/>
              </a:spcBef>
              <a:buClr>
                <a:srgbClr val="00B0F0"/>
              </a:buClr>
              <a:buSzPct val="100000"/>
              <a:defRPr/>
            </a:pPr>
            <a:endParaRPr lang="en-US" sz="1250" dirty="0">
              <a:solidFill>
                <a:srgbClr val="0B000C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571384" indent="-342830" defTabSz="914214">
              <a:spcBef>
                <a:spcPts val="400"/>
              </a:spcBef>
              <a:buClr>
                <a:srgbClr val="00B0F0"/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250" b="1" dirty="0">
                <a:solidFill>
                  <a:srgbClr val="0B000C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Net Investment in Non-financial assets </a:t>
            </a:r>
            <a:r>
              <a:rPr lang="en-US" sz="1250" dirty="0">
                <a:solidFill>
                  <a:srgbClr val="0B000C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(Capital Spending) was higher by FRW 52.4 due to </a:t>
            </a:r>
            <a:r>
              <a:rPr lang="en-US" sz="1250" b="1" dirty="0">
                <a:solidFill>
                  <a:srgbClr val="0B000C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Foreign-financed </a:t>
            </a:r>
            <a:r>
              <a:rPr lang="en-US" sz="1250" dirty="0">
                <a:solidFill>
                  <a:srgbClr val="0B000C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capital, higher-than-expected project loan disbursements in line with implementation of priority projects in the NST-2.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6A0E0-BF61-4255-9EC5-4BD2161D8D09}"/>
              </a:ext>
            </a:extLst>
          </p:cNvPr>
          <p:cNvSpPr txBox="1"/>
          <p:nvPr/>
        </p:nvSpPr>
        <p:spPr>
          <a:xfrm>
            <a:off x="6130339" y="3762032"/>
            <a:ext cx="5594936" cy="223651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571384" indent="-342830" defTabSz="914214">
              <a:spcBef>
                <a:spcPts val="400"/>
              </a:spcBef>
              <a:buClr>
                <a:srgbClr val="00B0F0"/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dirty="0">
                <a:solidFill>
                  <a:srgbClr val="0B000C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As a result, the </a:t>
            </a:r>
            <a:r>
              <a:rPr lang="en-US" b="1" dirty="0">
                <a:solidFill>
                  <a:srgbClr val="0B000C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Overall deficit </a:t>
            </a:r>
            <a:r>
              <a:rPr lang="en-US" dirty="0">
                <a:solidFill>
                  <a:srgbClr val="0B000C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exceeded by RWF 80.3 billion mainly driven by higher-than-expected foreign financed capital.</a:t>
            </a:r>
          </a:p>
          <a:p>
            <a:pPr marL="571384" indent="-342830" defTabSz="914214">
              <a:spcBef>
                <a:spcPts val="400"/>
              </a:spcBef>
              <a:buClr>
                <a:srgbClr val="00B0F0"/>
              </a:buClr>
              <a:buSzPct val="100000"/>
              <a:buFont typeface="Wingdings" panose="05000000000000000000" pitchFamily="2" charset="2"/>
              <a:buChar char="q"/>
              <a:defRPr/>
            </a:pPr>
            <a:endParaRPr lang="en-US" dirty="0">
              <a:solidFill>
                <a:srgbClr val="0B000C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571384" indent="-342830" defTabSz="914214">
              <a:spcBef>
                <a:spcPts val="400"/>
              </a:spcBef>
              <a:buClr>
                <a:srgbClr val="00B0F0"/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dirty="0">
                <a:solidFill>
                  <a:srgbClr val="0B000C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The Deficit was financed by </a:t>
            </a:r>
            <a:r>
              <a:rPr lang="en-US" b="1" dirty="0">
                <a:solidFill>
                  <a:srgbClr val="0B000C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incurrence of liabilities </a:t>
            </a:r>
            <a:r>
              <a:rPr lang="en-US" dirty="0">
                <a:solidFill>
                  <a:srgbClr val="0B000C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higher by RWF 121.8 Bn due to higher than projects loan disbursement.</a:t>
            </a:r>
          </a:p>
          <a:p>
            <a:pPr marL="571384" indent="-342830" defTabSz="914214">
              <a:spcBef>
                <a:spcPts val="400"/>
              </a:spcBef>
              <a:buClr>
                <a:srgbClr val="00B0F0"/>
              </a:buClr>
              <a:buSzPct val="100000"/>
              <a:buFont typeface="Wingdings" panose="05000000000000000000" pitchFamily="2" charset="2"/>
              <a:buChar char="q"/>
              <a:defRPr/>
            </a:pPr>
            <a:endParaRPr lang="en-US" dirty="0">
              <a:solidFill>
                <a:srgbClr val="0B000C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571384" indent="-342830" defTabSz="914214">
              <a:spcBef>
                <a:spcPts val="400"/>
              </a:spcBef>
              <a:buClr>
                <a:srgbClr val="00B0F0"/>
              </a:buClr>
              <a:buSzPct val="100000"/>
              <a:buFont typeface="Wingdings" panose="05000000000000000000" pitchFamily="2" charset="2"/>
              <a:buChar char="q"/>
              <a:defRPr/>
            </a:pPr>
            <a:endParaRPr lang="en-US" dirty="0">
              <a:solidFill>
                <a:srgbClr val="0B000C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BF7E0EDC-F86A-44FC-8848-B933F1CADC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4967988"/>
              </p:ext>
            </p:extLst>
          </p:nvPr>
        </p:nvGraphicFramePr>
        <p:xfrm>
          <a:off x="431775" y="582889"/>
          <a:ext cx="5544151" cy="2964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19A41D80-9361-40D4-A0ED-12D38B6F16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6729569"/>
              </p:ext>
            </p:extLst>
          </p:nvPr>
        </p:nvGraphicFramePr>
        <p:xfrm>
          <a:off x="431775" y="3562852"/>
          <a:ext cx="5544151" cy="3092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74008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1FD8D-E470-CC0D-4BCA-28300319C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>
            <a:extLst>
              <a:ext uri="{FF2B5EF4-FFF2-40B4-BE49-F238E27FC236}">
                <a16:creationId xmlns:a16="http://schemas.microsoft.com/office/drawing/2014/main" id="{BCCA2C45-0687-0B31-A3B8-7C3C5E01F7E1}"/>
              </a:ext>
            </a:extLst>
          </p:cNvPr>
          <p:cNvSpPr/>
          <p:nvPr/>
        </p:nvSpPr>
        <p:spPr>
          <a:xfrm>
            <a:off x="11404569" y="391250"/>
            <a:ext cx="787588" cy="518485"/>
          </a:xfrm>
          <a:custGeom>
            <a:avLst/>
            <a:gdLst/>
            <a:ahLst/>
            <a:cxnLst/>
            <a:rect l="l" t="t" r="r" b="b"/>
            <a:pathLst>
              <a:path w="786129" h="582294">
                <a:moveTo>
                  <a:pt x="785945" y="0"/>
                </a:moveTo>
                <a:lnTo>
                  <a:pt x="2146" y="0"/>
                </a:lnTo>
                <a:lnTo>
                  <a:pt x="20952" y="44715"/>
                </a:lnTo>
                <a:lnTo>
                  <a:pt x="36652" y="90958"/>
                </a:lnTo>
                <a:lnTo>
                  <a:pt x="49106" y="138603"/>
                </a:lnTo>
                <a:lnTo>
                  <a:pt x="58173" y="187522"/>
                </a:lnTo>
                <a:lnTo>
                  <a:pt x="63716" y="237591"/>
                </a:lnTo>
                <a:lnTo>
                  <a:pt x="65595" y="288683"/>
                </a:lnTo>
                <a:lnTo>
                  <a:pt x="63654" y="340682"/>
                </a:lnTo>
                <a:lnTo>
                  <a:pt x="57925" y="391623"/>
                </a:lnTo>
                <a:lnTo>
                  <a:pt x="48552" y="441371"/>
                </a:lnTo>
                <a:lnTo>
                  <a:pt x="35678" y="489790"/>
                </a:lnTo>
                <a:lnTo>
                  <a:pt x="19446" y="536746"/>
                </a:lnTo>
                <a:lnTo>
                  <a:pt x="0" y="582104"/>
                </a:lnTo>
                <a:lnTo>
                  <a:pt x="785945" y="582104"/>
                </a:lnTo>
                <a:lnTo>
                  <a:pt x="785945" y="0"/>
                </a:lnTo>
                <a:close/>
              </a:path>
            </a:pathLst>
          </a:custGeom>
          <a:solidFill>
            <a:srgbClr val="2C5CA9"/>
          </a:solidFill>
        </p:spPr>
        <p:txBody>
          <a:bodyPr wrap="square" lIns="0" tIns="0" rIns="0" bIns="0" rtlCol="0"/>
          <a:lstStyle/>
          <a:p>
            <a:pPr marL="0" marR="0" lvl="0" indent="0" algn="l" defTabSz="9161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sz="180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196BF5DC-3C1E-E072-B688-E21460D08F34}"/>
              </a:ext>
            </a:extLst>
          </p:cNvPr>
          <p:cNvGrpSpPr/>
          <p:nvPr/>
        </p:nvGrpSpPr>
        <p:grpSpPr>
          <a:xfrm>
            <a:off x="-10713" y="6673379"/>
            <a:ext cx="12191081" cy="195307"/>
            <a:chOff x="0" y="6645376"/>
            <a:chExt cx="12168505" cy="194945"/>
          </a:xfrm>
        </p:grpSpPr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2EB04445-96D4-999B-1290-D6362A66305F}"/>
                </a:ext>
              </a:extLst>
            </p:cNvPr>
            <p:cNvSpPr/>
            <p:nvPr/>
          </p:nvSpPr>
          <p:spPr>
            <a:xfrm>
              <a:off x="0" y="6645376"/>
              <a:ext cx="4050029" cy="194945"/>
            </a:xfrm>
            <a:custGeom>
              <a:avLst/>
              <a:gdLst/>
              <a:ahLst/>
              <a:cxnLst/>
              <a:rect l="l" t="t" r="r" b="b"/>
              <a:pathLst>
                <a:path w="4050029" h="194945">
                  <a:moveTo>
                    <a:pt x="4049890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49890" y="194627"/>
                  </a:lnTo>
                  <a:lnTo>
                    <a:pt x="4049890" y="0"/>
                  </a:lnTo>
                  <a:close/>
                </a:path>
              </a:pathLst>
            </a:custGeom>
            <a:solidFill>
              <a:srgbClr val="2C5CA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61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D64FDF13-7F03-D5D4-3B2F-614093EF2E91}"/>
                </a:ext>
              </a:extLst>
            </p:cNvPr>
            <p:cNvSpPr/>
            <p:nvPr/>
          </p:nvSpPr>
          <p:spPr>
            <a:xfrm>
              <a:off x="4049890" y="6645376"/>
              <a:ext cx="4068445" cy="194945"/>
            </a:xfrm>
            <a:custGeom>
              <a:avLst/>
              <a:gdLst/>
              <a:ahLst/>
              <a:cxnLst/>
              <a:rect l="l" t="t" r="r" b="b"/>
              <a:pathLst>
                <a:path w="4068445" h="194945">
                  <a:moveTo>
                    <a:pt x="4068229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68229" y="194627"/>
                  </a:lnTo>
                  <a:lnTo>
                    <a:pt x="4068229" y="0"/>
                  </a:lnTo>
                  <a:close/>
                </a:path>
              </a:pathLst>
            </a:custGeom>
            <a:solidFill>
              <a:srgbClr val="149ED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61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428B1F90-6767-04F4-8ADD-DDD071E9BD30}"/>
                </a:ext>
              </a:extLst>
            </p:cNvPr>
            <p:cNvSpPr/>
            <p:nvPr/>
          </p:nvSpPr>
          <p:spPr>
            <a:xfrm>
              <a:off x="8118119" y="6645376"/>
              <a:ext cx="4050029" cy="194945"/>
            </a:xfrm>
            <a:custGeom>
              <a:avLst/>
              <a:gdLst/>
              <a:ahLst/>
              <a:cxnLst/>
              <a:rect l="l" t="t" r="r" b="b"/>
              <a:pathLst>
                <a:path w="4050029" h="194945">
                  <a:moveTo>
                    <a:pt x="4049864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49864" y="194627"/>
                  </a:lnTo>
                  <a:lnTo>
                    <a:pt x="4049864" y="0"/>
                  </a:lnTo>
                  <a:close/>
                </a:path>
              </a:pathLst>
            </a:custGeom>
            <a:solidFill>
              <a:srgbClr val="F8D10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61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</p:grpSp>
      <p:pic>
        <p:nvPicPr>
          <p:cNvPr id="16" name="object 16">
            <a:extLst>
              <a:ext uri="{FF2B5EF4-FFF2-40B4-BE49-F238E27FC236}">
                <a16:creationId xmlns:a16="http://schemas.microsoft.com/office/drawing/2014/main" id="{62F7CDE1-9E17-FC59-7206-0419C216E52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056" y="201643"/>
            <a:ext cx="272814" cy="326002"/>
          </a:xfrm>
          <a:prstGeom prst="rect">
            <a:avLst/>
          </a:prstGeom>
        </p:spPr>
      </p:pic>
      <p:sp>
        <p:nvSpPr>
          <p:cNvPr id="44" name="object 44">
            <a:extLst>
              <a:ext uri="{FF2B5EF4-FFF2-40B4-BE49-F238E27FC236}">
                <a16:creationId xmlns:a16="http://schemas.microsoft.com/office/drawing/2014/main" id="{7FB57099-2488-D838-61F4-66102DF22E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1245" y="83111"/>
            <a:ext cx="6094908" cy="444534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</a:pPr>
            <a:r>
              <a:rPr lang="en-US" sz="2805" spc="-260" dirty="0">
                <a:solidFill>
                  <a:srgbClr val="0070C0"/>
                </a:solidFill>
                <a:latin typeface="Trebuchet MS"/>
                <a:cs typeface="Trebuchet MS"/>
              </a:rPr>
              <a:t>Fiscal Balance – Medium-Term</a:t>
            </a:r>
            <a:endParaRPr sz="2805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030928-0E6D-77E4-CB4E-BB7F256944D5}"/>
              </a:ext>
            </a:extLst>
          </p:cNvPr>
          <p:cNvSpPr/>
          <p:nvPr/>
        </p:nvSpPr>
        <p:spPr>
          <a:xfrm>
            <a:off x="133564" y="566711"/>
            <a:ext cx="11352944" cy="16011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285692" marR="0" lvl="0" indent="-285692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FY 2025/26 overall deficit is expected to narrow from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7.4% of GDP to 5</a:t>
            </a:r>
            <a:r>
              <a:rPr lang="en-US" sz="1600" b="1" kern="1200" dirty="0">
                <a:latin typeface="Bookman Old Style" panose="02050604050505020204" pitchFamily="18" charset="0"/>
                <a:ea typeface="+mn-ea"/>
              </a:rPr>
              <a:t>.8 % </a:t>
            </a:r>
            <a:r>
              <a:rPr lang="en-US" sz="1600" kern="1200" dirty="0">
                <a:latin typeface="Bookman Old Style" panose="02050604050505020204" pitchFamily="18" charset="0"/>
                <a:ea typeface="+mn-ea"/>
              </a:rPr>
              <a:t>of GDP, reflecting the new financing</a:t>
            </a:r>
            <a:r>
              <a:rPr lang="en-US" sz="1600" kern="1200" dirty="0">
                <a:latin typeface="Bookman Old Style" panose="02050604050505020204" pitchFamily="18" charset="0"/>
              </a:rPr>
              <a:t> </a:t>
            </a:r>
            <a:r>
              <a:rPr lang="en-US" sz="1600" kern="1200" dirty="0">
                <a:latin typeface="Bookman Old Style" panose="02050604050505020204" pitchFamily="18" charset="0"/>
                <a:ea typeface="+mn-ea"/>
              </a:rPr>
              <a:t>schedule/profile of the </a:t>
            </a:r>
            <a:r>
              <a:rPr lang="en-US" sz="1600" kern="1200" dirty="0">
                <a:latin typeface="Bookman Old Style" panose="02050604050505020204" pitchFamily="18" charset="0"/>
              </a:rPr>
              <a:t> NKIA ( shift from Eurobond to semi-concession and domestic financing).</a:t>
            </a:r>
            <a:endParaRPr lang="en-US" sz="1600" kern="1200" dirty="0">
              <a:latin typeface="Bookman Old Style" panose="02050604050505020204" pitchFamily="18" charset="0"/>
              <a:ea typeface="+mn-ea"/>
            </a:endParaRPr>
          </a:p>
          <a:p>
            <a:pPr marL="285692" marR="0" lvl="0" indent="-285692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1600" kern="1200" dirty="0">
                <a:latin typeface="Bookman Old Style" panose="02050604050505020204" pitchFamily="18" charset="0"/>
                <a:ea typeface="+mn-ea"/>
              </a:rPr>
              <a:t>Over the medium term, the </a:t>
            </a:r>
            <a:r>
              <a:rPr lang="en-US" sz="1600" kern="1200" dirty="0">
                <a:latin typeface="Bookman Old Style" panose="02050604050505020204" pitchFamily="18" charset="0"/>
              </a:rPr>
              <a:t>deficit path is expected to reach </a:t>
            </a:r>
            <a:r>
              <a:rPr lang="en-US" sz="1600" kern="1200" dirty="0">
                <a:latin typeface="Bookman Old Style" panose="02050604050505020204" pitchFamily="18" charset="0"/>
                <a:ea typeface="+mn-ea"/>
              </a:rPr>
              <a:t> </a:t>
            </a:r>
            <a:r>
              <a:rPr lang="en-US" sz="1600" b="1" kern="1200" dirty="0">
                <a:latin typeface="Bookman Old Style" panose="02050604050505020204" pitchFamily="18" charset="0"/>
                <a:ea typeface="+mn-ea"/>
              </a:rPr>
              <a:t>3% of GDP in FY2029/30</a:t>
            </a:r>
            <a:r>
              <a:rPr lang="en-US" sz="1500" b="1" dirty="0">
                <a:solidFill>
                  <a:prstClr val="black"/>
                </a:solidFill>
                <a:latin typeface="Bookman Old Style" panose="0205060405050502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1500" dirty="0">
                <a:solidFill>
                  <a:prstClr val="black"/>
                </a:solidFill>
                <a:latin typeface="Bookman Old Style" panose="0205060405050502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as an indication of the ongoing fiscal consolidation underpinned by ongoing strong domestic mobilization efforts and spending rationalization aimed at upholding debt sustainability.</a:t>
            </a:r>
          </a:p>
          <a:p>
            <a:pPr marL="285692" marR="0" lvl="0" indent="-285692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  <a:ea typeface="Cambria" panose="02040503050406030204" pitchFamily="18" charset="0"/>
              <a:cs typeface="Arial" panose="020B0604020202020204" pitchFamily="34" charset="0"/>
              <a:sym typeface="Arial"/>
            </a:endParaRPr>
          </a:p>
          <a:p>
            <a:pPr marL="285692" marR="0" lvl="0" indent="-285692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703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  <a:sym typeface="Arial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B08B3841-A045-48DE-A106-3ABAD2233F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0949787"/>
              </p:ext>
            </p:extLst>
          </p:nvPr>
        </p:nvGraphicFramePr>
        <p:xfrm>
          <a:off x="419528" y="2332234"/>
          <a:ext cx="11352944" cy="4134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29777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891830" y="259222"/>
            <a:ext cx="9549824" cy="448928"/>
          </a:xfrm>
          <a:prstGeom prst="rect">
            <a:avLst/>
          </a:prstGeom>
        </p:spPr>
        <p:txBody>
          <a:bodyPr vert="horz" wrap="square" lIns="0" tIns="17104" rIns="0" bIns="0" rtlCol="0">
            <a:spAutoFit/>
          </a:bodyPr>
          <a:lstStyle/>
          <a:p>
            <a:pPr marL="12724" algn="ctr">
              <a:spcBef>
                <a:spcPts val="100"/>
              </a:spcBef>
            </a:pPr>
            <a:r>
              <a:rPr lang="en-US" sz="2805" spc="-260" dirty="0">
                <a:solidFill>
                  <a:srgbClr val="0070C0"/>
                </a:solidFill>
                <a:latin typeface="Trebuchet MS"/>
              </a:rPr>
              <a:t>Progress on the implementation of New tax policies  </a:t>
            </a:r>
            <a:endParaRPr sz="2805" spc="-260" dirty="0">
              <a:solidFill>
                <a:srgbClr val="0070C0"/>
              </a:solidFill>
              <a:latin typeface="Trebuchet M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13764955" y="8180732"/>
            <a:ext cx="3598661" cy="245874"/>
          </a:xfrm>
          <a:prstGeom prst="rect">
            <a:avLst/>
          </a:prstGeom>
        </p:spPr>
        <p:txBody>
          <a:bodyPr vert="horz" wrap="square" lIns="0" tIns="30136" rIns="0" bIns="0" rtlCol="0">
            <a:spAutoFit/>
          </a:bodyPr>
          <a:lstStyle/>
          <a:p>
            <a:pPr marL="16290">
              <a:spcBef>
                <a:spcPts val="237"/>
              </a:spcBef>
            </a:pPr>
            <a:r>
              <a:rPr spc="-32" dirty="0"/>
              <a:t>3</a:t>
            </a:r>
          </a:p>
        </p:txBody>
      </p:sp>
      <p:grpSp>
        <p:nvGrpSpPr>
          <p:cNvPr id="22" name="object 12">
            <a:extLst>
              <a:ext uri="{FF2B5EF4-FFF2-40B4-BE49-F238E27FC236}">
                <a16:creationId xmlns:a16="http://schemas.microsoft.com/office/drawing/2014/main" id="{205780A1-E8F6-497B-892B-3ADEAF260074}"/>
              </a:ext>
            </a:extLst>
          </p:cNvPr>
          <p:cNvGrpSpPr/>
          <p:nvPr/>
        </p:nvGrpSpPr>
        <p:grpSpPr>
          <a:xfrm>
            <a:off x="163975" y="6291945"/>
            <a:ext cx="11895946" cy="221200"/>
            <a:chOff x="0" y="6645376"/>
            <a:chExt cx="12168505" cy="194945"/>
          </a:xfrm>
        </p:grpSpPr>
        <p:sp>
          <p:nvSpPr>
            <p:cNvPr id="23" name="object 13">
              <a:extLst>
                <a:ext uri="{FF2B5EF4-FFF2-40B4-BE49-F238E27FC236}">
                  <a16:creationId xmlns:a16="http://schemas.microsoft.com/office/drawing/2014/main" id="{90CEBC37-EBC0-4D2E-A379-77677E56850A}"/>
                </a:ext>
              </a:extLst>
            </p:cNvPr>
            <p:cNvSpPr/>
            <p:nvPr/>
          </p:nvSpPr>
          <p:spPr>
            <a:xfrm>
              <a:off x="0" y="6645376"/>
              <a:ext cx="4050029" cy="194945"/>
            </a:xfrm>
            <a:custGeom>
              <a:avLst/>
              <a:gdLst/>
              <a:ahLst/>
              <a:cxnLst/>
              <a:rect l="l" t="t" r="r" b="b"/>
              <a:pathLst>
                <a:path w="4050029" h="194945">
                  <a:moveTo>
                    <a:pt x="4049890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49890" y="194627"/>
                  </a:lnTo>
                  <a:lnTo>
                    <a:pt x="4049890" y="0"/>
                  </a:lnTo>
                  <a:close/>
                </a:path>
              </a:pathLst>
            </a:custGeom>
            <a:solidFill>
              <a:srgbClr val="2C5CA9"/>
            </a:solidFill>
          </p:spPr>
          <p:txBody>
            <a:bodyPr wrap="square" lIns="0" tIns="0" rIns="0" bIns="0" rtlCol="0"/>
            <a:lstStyle/>
            <a:p>
              <a:pPr defTabSz="916137">
                <a:buClrTx/>
                <a:defRPr/>
              </a:pPr>
              <a:endParaRPr sz="1803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B3FF990E-0244-4A13-BC3E-FC7F8FDA0F20}"/>
                </a:ext>
              </a:extLst>
            </p:cNvPr>
            <p:cNvSpPr/>
            <p:nvPr/>
          </p:nvSpPr>
          <p:spPr>
            <a:xfrm>
              <a:off x="4049890" y="6645376"/>
              <a:ext cx="4068445" cy="194945"/>
            </a:xfrm>
            <a:custGeom>
              <a:avLst/>
              <a:gdLst/>
              <a:ahLst/>
              <a:cxnLst/>
              <a:rect l="l" t="t" r="r" b="b"/>
              <a:pathLst>
                <a:path w="4068445" h="194945">
                  <a:moveTo>
                    <a:pt x="4068229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68229" y="194627"/>
                  </a:lnTo>
                  <a:lnTo>
                    <a:pt x="4068229" y="0"/>
                  </a:lnTo>
                  <a:close/>
                </a:path>
              </a:pathLst>
            </a:custGeom>
            <a:solidFill>
              <a:srgbClr val="149ED9"/>
            </a:solidFill>
          </p:spPr>
          <p:txBody>
            <a:bodyPr wrap="square" lIns="0" tIns="0" rIns="0" bIns="0" rtlCol="0"/>
            <a:lstStyle/>
            <a:p>
              <a:pPr defTabSz="916137">
                <a:buClrTx/>
                <a:defRPr/>
              </a:pPr>
              <a:endParaRPr sz="1803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15">
              <a:extLst>
                <a:ext uri="{FF2B5EF4-FFF2-40B4-BE49-F238E27FC236}">
                  <a16:creationId xmlns:a16="http://schemas.microsoft.com/office/drawing/2014/main" id="{AD91B799-26E9-40C4-8FC3-199D602B15D6}"/>
                </a:ext>
              </a:extLst>
            </p:cNvPr>
            <p:cNvSpPr/>
            <p:nvPr/>
          </p:nvSpPr>
          <p:spPr>
            <a:xfrm>
              <a:off x="8118119" y="6645376"/>
              <a:ext cx="4050029" cy="194945"/>
            </a:xfrm>
            <a:custGeom>
              <a:avLst/>
              <a:gdLst/>
              <a:ahLst/>
              <a:cxnLst/>
              <a:rect l="l" t="t" r="r" b="b"/>
              <a:pathLst>
                <a:path w="4050029" h="194945">
                  <a:moveTo>
                    <a:pt x="4049864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49864" y="194627"/>
                  </a:lnTo>
                  <a:lnTo>
                    <a:pt x="4049864" y="0"/>
                  </a:lnTo>
                  <a:close/>
                </a:path>
              </a:pathLst>
            </a:custGeom>
            <a:solidFill>
              <a:srgbClr val="F8D10A"/>
            </a:solidFill>
          </p:spPr>
          <p:txBody>
            <a:bodyPr wrap="square" lIns="0" tIns="0" rIns="0" bIns="0" rtlCol="0"/>
            <a:lstStyle/>
            <a:p>
              <a:pPr defTabSz="916137">
                <a:buClrTx/>
                <a:defRPr/>
              </a:pPr>
              <a:endParaRPr sz="1803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85FB129-9A12-938D-AB91-392A9905B7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3527556"/>
              </p:ext>
            </p:extLst>
          </p:nvPr>
        </p:nvGraphicFramePr>
        <p:xfrm>
          <a:off x="217160" y="953246"/>
          <a:ext cx="5964006" cy="4483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E8B0988-75E6-F014-AC3C-AF0B8EC6E0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8373386"/>
              </p:ext>
            </p:extLst>
          </p:nvPr>
        </p:nvGraphicFramePr>
        <p:xfrm>
          <a:off x="6342529" y="921777"/>
          <a:ext cx="5632311" cy="4879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6308" y="2286000"/>
            <a:ext cx="10058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sz="4000" b="1">
                <a:solidFill>
                  <a:srgbClr val="002060"/>
                </a:solidFill>
              </a:defRPr>
            </a:pPr>
            <a:r>
              <a:rPr lang="en-US" sz="4400" b="1" kern="1200" spc="-410" noProof="0" dirty="0">
                <a:solidFill>
                  <a:srgbClr val="135DAB"/>
                </a:solidFill>
                <a:latin typeface="Bahnschrift" panose="020B0502040204020203" pitchFamily="34" charset="0"/>
              </a:rPr>
              <a:t>Status of Rwanda’s Public Debt </a:t>
            </a:r>
            <a:endParaRPr kumimoji="0" sz="25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88" y="6583680"/>
            <a:ext cx="4062984" cy="2743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8" y="6583680"/>
            <a:ext cx="4062984" cy="274320"/>
          </a:xfrm>
          <a:prstGeom prst="rect">
            <a:avLst/>
          </a:prstGeom>
          <a:solidFill>
            <a:srgbClr val="00AE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4445" y="6583680"/>
            <a:ext cx="4062984" cy="274320"/>
          </a:xfrm>
          <a:prstGeom prst="rect">
            <a:avLst/>
          </a:prstGeom>
          <a:solidFill>
            <a:srgbClr val="FFD1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27556" y="6583680"/>
            <a:ext cx="4062984" cy="274320"/>
          </a:xfrm>
          <a:prstGeom prst="rect">
            <a:avLst/>
          </a:prstGeom>
          <a:solidFill>
            <a:srgbClr val="007A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15E60A-3AC7-04F0-8781-5FF641FE8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5562" y="83335"/>
            <a:ext cx="1224951" cy="1052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676" y="168640"/>
            <a:ext cx="10635061" cy="719913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  <a:spcBef>
                <a:spcPts val="1199"/>
              </a:spcBef>
              <a:buSzPct val="75000"/>
            </a:pP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z="3000" spc="-409" dirty="0">
                <a:solidFill>
                  <a:srgbClr val="135DAB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Debt Developments.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24495" y="1396999"/>
            <a:ext cx="4535243" cy="5323841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Arial"/>
            </a:endParaRPr>
          </a:p>
          <a:p>
            <a:pPr marL="286293" marR="0" lvl="0" indent="-286293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699" b="0" i="0" u="none" strike="noStrike" kern="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Arial"/>
            </a:endParaRPr>
          </a:p>
          <a:p>
            <a:pPr marL="286293" marR="0" lvl="0" indent="-286293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endParaRPr lang="en-US" sz="1699" dirty="0">
              <a:solidFill>
                <a:srgbClr val="4F81BD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6293" marR="0" lvl="0" indent="-286293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699" b="0" i="0" u="none" strike="noStrike" kern="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Arial"/>
            </a:endParaRPr>
          </a:p>
          <a:p>
            <a:pPr marL="286293" marR="0" lvl="0" indent="-286293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99" b="0" i="0" u="none" strike="noStrike" kern="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Rwanda’s nominal debt-to-GDP ratio is anticipated to increase slightly to 75 percent by end-December 2025, from 74.5 percent of end-December 2024. This shift reflects not only continued concessional disbursements but also the impact of exchange rate depreciation on the external debt stock.</a:t>
            </a:r>
          </a:p>
          <a:p>
            <a:pPr marL="0" marR="0" lvl="0" indent="0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99" b="0" i="0" u="none" strike="noStrike" kern="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highlight>
                <a:srgbClr val="FFFF00"/>
              </a:highligh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Arial"/>
            </a:endParaRPr>
          </a:p>
          <a:p>
            <a:pPr marL="286293" marR="0" lvl="0" indent="-286293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99" b="0" i="0" u="none" strike="noStrike" kern="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Despite the marginal rise, Rwanda’s debt portfolio remains sustainable. </a:t>
            </a:r>
          </a:p>
          <a:p>
            <a:pPr marL="286293" marR="0" lvl="0" indent="-286293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endParaRPr lang="en-US" sz="1699" dirty="0">
              <a:solidFill>
                <a:srgbClr val="4F81BD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6293" marR="0" lvl="0" indent="-286293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99" b="0" i="0" u="none" strike="noStrike" kern="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The external debt composition is highly concessional, accounting for approximately 89.1 percent, which helps contain financing costs and rollover risks.</a:t>
            </a:r>
          </a:p>
          <a:p>
            <a:pPr marL="0" marR="0" lvl="0" indent="0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99" b="0" i="0" u="none" strike="noStrike" kern="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highlight>
                <a:srgbClr val="FFFF00"/>
              </a:highligh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Arial"/>
            </a:endParaRPr>
          </a:p>
          <a:p>
            <a:pPr marL="286293" marR="0" lvl="0" indent="-286293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99" b="0" i="0" u="none" strike="noStrike" kern="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699" dirty="0">
                <a:solidFill>
                  <a:srgbClr val="4F81BD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0" lang="en-US" sz="1699" b="0" i="0" u="none" strike="noStrike" kern="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verall</a:t>
            </a:r>
            <a:r>
              <a:rPr kumimoji="0" lang="en-US" sz="1699" b="0" i="0" u="none" strike="noStrike" kern="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, Rwanda’s debt position remains resilient, even amid global macroeconomic shocks and ongoing geopolitical tensions.</a:t>
            </a:r>
            <a:endParaRPr kumimoji="0" lang="en-US" sz="16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Arial"/>
            </a:endParaRPr>
          </a:p>
          <a:p>
            <a:pPr marL="286293" marR="0" lvl="0" indent="-286293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6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Arial"/>
            </a:endParaRPr>
          </a:p>
          <a:p>
            <a:pPr marL="286293" marR="0" lvl="0" indent="-286293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6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C7520E-EEE0-2B93-1877-04ABAB601A9A}"/>
              </a:ext>
            </a:extLst>
          </p:cNvPr>
          <p:cNvSpPr/>
          <p:nvPr/>
        </p:nvSpPr>
        <p:spPr>
          <a:xfrm>
            <a:off x="1588" y="6583680"/>
            <a:ext cx="4062984" cy="274320"/>
          </a:xfrm>
          <a:prstGeom prst="rect">
            <a:avLst/>
          </a:prstGeom>
          <a:solidFill>
            <a:srgbClr val="00AE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F94460-51A1-D92F-A2AE-8BEF459068EE}"/>
              </a:ext>
            </a:extLst>
          </p:cNvPr>
          <p:cNvSpPr/>
          <p:nvPr/>
        </p:nvSpPr>
        <p:spPr>
          <a:xfrm>
            <a:off x="4064445" y="6583680"/>
            <a:ext cx="4062984" cy="274320"/>
          </a:xfrm>
          <a:prstGeom prst="rect">
            <a:avLst/>
          </a:prstGeom>
          <a:solidFill>
            <a:srgbClr val="FFD1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321960-C062-B805-F8B1-E77AE2BD5817}"/>
              </a:ext>
            </a:extLst>
          </p:cNvPr>
          <p:cNvSpPr/>
          <p:nvPr/>
        </p:nvSpPr>
        <p:spPr>
          <a:xfrm>
            <a:off x="8127556" y="6583680"/>
            <a:ext cx="4062984" cy="274320"/>
          </a:xfrm>
          <a:prstGeom prst="rect">
            <a:avLst/>
          </a:prstGeom>
          <a:solidFill>
            <a:srgbClr val="007A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ADA792A-AEFC-4F94-A97A-713B397DB4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008" y="1396999"/>
          <a:ext cx="6896100" cy="5021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896150" imgH="4064135" progId="Excel.Sheet.12">
                  <p:embed/>
                </p:oleObj>
              </mc:Choice>
              <mc:Fallback>
                <p:oleObj name="Worksheet" r:id="rId3" imgW="6896150" imgH="4064135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ADA792A-AEFC-4F94-A97A-713B397DB4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008" y="1396999"/>
                        <a:ext cx="6896100" cy="5021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10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676" y="168640"/>
            <a:ext cx="10485872" cy="719913"/>
          </a:xfrm>
        </p:spPr>
        <p:txBody>
          <a:bodyPr>
            <a:normAutofit/>
          </a:bodyPr>
          <a:lstStyle/>
          <a:p>
            <a:r>
              <a:rPr lang="en-US" sz="3000" spc="-409" dirty="0">
                <a:solidFill>
                  <a:srgbClr val="135DAB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SOEs Path in Fiscal Consolidation</a:t>
            </a:r>
            <a:endParaRPr lang="en-US" sz="3000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F9D6AC-73FD-5A2C-60FD-66152AFBDB0A}"/>
              </a:ext>
            </a:extLst>
          </p:cNvPr>
          <p:cNvSpPr txBox="1">
            <a:spLocks/>
          </p:cNvSpPr>
          <p:nvPr/>
        </p:nvSpPr>
        <p:spPr>
          <a:xfrm>
            <a:off x="453966" y="1202482"/>
            <a:ext cx="5958584" cy="3003758"/>
          </a:xfrm>
          <a:prstGeom prst="rect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19" tIns="45710" rIns="91419" bIns="4571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2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  <a:ea typeface="Cambria" panose="02040503050406030204" pitchFamily="18" charset="0"/>
              <a:cs typeface="+mn-cs"/>
              <a:sym typeface="Arial"/>
            </a:endParaRPr>
          </a:p>
          <a:p>
            <a:pPr marL="0" marR="0" lvl="0" indent="0" algn="just" defTabSz="9142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  <a:ea typeface="Cambria" panose="02040503050406030204" pitchFamily="18" charset="0"/>
              <a:cs typeface="+mn-cs"/>
              <a:sym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32194" y="4396219"/>
            <a:ext cx="5905397" cy="212561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692" marR="0" lvl="0" indent="-285692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Rwanda is taking practical steps to strengthen its fiscal resilience by fully accounting for all SOE debt  including non-guaranteed liabilities as part of its broader reform agenda.</a:t>
            </a:r>
          </a:p>
          <a:p>
            <a:pPr marL="285692" marR="0" lvl="0" indent="-285692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  <a:sym typeface="Arial"/>
            </a:endParaRPr>
          </a:p>
          <a:p>
            <a:pPr marL="285692" marR="0" lvl="0" indent="-285692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1100" dirty="0">
                <a:solidFill>
                  <a:srgbClr val="1F497D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 additional </a:t>
            </a:r>
            <a:r>
              <a:rPr lang="en-US" sz="1100" dirty="0" err="1">
                <a:solidFill>
                  <a:srgbClr val="1F497D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GoR</a:t>
            </a:r>
            <a:r>
              <a:rPr lang="en-US" sz="1100" dirty="0">
                <a:solidFill>
                  <a:srgbClr val="1F497D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has privatized </a:t>
            </a:r>
            <a:r>
              <a:rPr lang="en-US" sz="1100" dirty="0">
                <a:solidFill>
                  <a:srgbClr val="1F497D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some </a:t>
            </a:r>
            <a:r>
              <a:rPr lang="en-US" sz="1100" dirty="0" err="1">
                <a:solidFill>
                  <a:srgbClr val="1F497D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SoEs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 to improve performance, strengthen oversight, and reduce the overall debt burden, through continued debt restructuring, including shifting external SOE liabilities into longer-term domestic instruments, all of it; to lower fiscal risks and create more stable and sustainable economic environment. </a:t>
            </a:r>
          </a:p>
          <a:p>
            <a:pPr marL="0" marR="0" lvl="0" indent="0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  <a:sym typeface="Arial"/>
            </a:endParaRPr>
          </a:p>
          <a:p>
            <a:pPr marL="285692" marR="0" lvl="0" indent="-285692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Government remains committed to implementing fiscal consolidation program agreed with the IMF to maintain debt to sustainable levels with projection of public debt to GDP ratio indicating a gradual decline over time as consolidation efforts take hold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. 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282569-C86E-4D07-A90D-7D7B9E234A23}"/>
              </a:ext>
            </a:extLst>
          </p:cNvPr>
          <p:cNvSpPr txBox="1">
            <a:spLocks/>
          </p:cNvSpPr>
          <p:nvPr/>
        </p:nvSpPr>
        <p:spPr>
          <a:xfrm>
            <a:off x="6474679" y="1202481"/>
            <a:ext cx="5499869" cy="5319348"/>
          </a:xfrm>
          <a:prstGeom prst="rect">
            <a:avLst/>
          </a:prstGeom>
          <a:ln w="12700">
            <a:solidFill>
              <a:sysClr val="windowText" lastClr="000000"/>
            </a:solidFill>
          </a:ln>
        </p:spPr>
        <p:txBody>
          <a:bodyPr vert="horz" lIns="91419" tIns="45710" rIns="91419" bIns="4571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2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  <a:ea typeface="Cambria" panose="02040503050406030204" pitchFamily="18" charset="0"/>
              <a:cs typeface="+mn-cs"/>
              <a:sym typeface="Arial"/>
            </a:endParaRPr>
          </a:p>
          <a:p>
            <a:pPr marL="0" marR="0" lvl="0" indent="0" algn="just" defTabSz="9142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  <a:ea typeface="Cambria" panose="02040503050406030204" pitchFamily="18" charset="0"/>
              <a:cs typeface="+mn-cs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E8C8E-A018-8495-3240-56DAFE98656A}"/>
              </a:ext>
            </a:extLst>
          </p:cNvPr>
          <p:cNvSpPr txBox="1"/>
          <p:nvPr/>
        </p:nvSpPr>
        <p:spPr>
          <a:xfrm>
            <a:off x="6492312" y="6271235"/>
            <a:ext cx="41756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900" b="1" i="0" u="none" strike="noStrike" kern="1200" baseline="0">
                <a:solidFill>
                  <a:srgbClr val="44546A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Source :  Debt Directorate General  Dec 2026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49CE5B-5FBC-8F6E-7FE0-A0E5286AF275}"/>
              </a:ext>
            </a:extLst>
          </p:cNvPr>
          <p:cNvSpPr/>
          <p:nvPr/>
        </p:nvSpPr>
        <p:spPr>
          <a:xfrm>
            <a:off x="1588" y="6583680"/>
            <a:ext cx="4062984" cy="274320"/>
          </a:xfrm>
          <a:prstGeom prst="rect">
            <a:avLst/>
          </a:prstGeom>
          <a:solidFill>
            <a:srgbClr val="00AE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BB3783-BA59-B12A-CE90-43A13A5F71DB}"/>
              </a:ext>
            </a:extLst>
          </p:cNvPr>
          <p:cNvSpPr/>
          <p:nvPr/>
        </p:nvSpPr>
        <p:spPr>
          <a:xfrm>
            <a:off x="4064445" y="6583680"/>
            <a:ext cx="4062984" cy="274320"/>
          </a:xfrm>
          <a:prstGeom prst="rect">
            <a:avLst/>
          </a:prstGeom>
          <a:solidFill>
            <a:srgbClr val="FFD1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751A1C-734F-6057-1EB6-AFEE56A3D87A}"/>
              </a:ext>
            </a:extLst>
          </p:cNvPr>
          <p:cNvSpPr/>
          <p:nvPr/>
        </p:nvSpPr>
        <p:spPr>
          <a:xfrm>
            <a:off x="8127556" y="6583680"/>
            <a:ext cx="4062984" cy="274320"/>
          </a:xfrm>
          <a:prstGeom prst="rect">
            <a:avLst/>
          </a:prstGeom>
          <a:solidFill>
            <a:srgbClr val="007A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67EC27E-63BA-48A5-A1F0-CE14F5AD5E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9400" y="1304711"/>
          <a:ext cx="5050450" cy="5008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838851" imgH="4451215" progId="Excel.Sheet.12">
                  <p:embed/>
                </p:oleObj>
              </mc:Choice>
              <mc:Fallback>
                <p:oleObj name="Worksheet" r:id="rId3" imgW="4838851" imgH="4451215" progId="Excel.Shee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67EC27E-63BA-48A5-A1F0-CE14F5AD5E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29400" y="1304711"/>
                        <a:ext cx="5050450" cy="50083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52B0CE9-E5A9-4D27-AEFA-C9380D96FF39}"/>
              </a:ext>
            </a:extLst>
          </p:cNvPr>
          <p:cNvGraphicFramePr>
            <a:graphicFrameLocks/>
          </p:cNvGraphicFramePr>
          <p:nvPr/>
        </p:nvGraphicFramePr>
        <p:xfrm>
          <a:off x="453966" y="1202481"/>
          <a:ext cx="5905396" cy="3131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624165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566" y="185892"/>
            <a:ext cx="10485872" cy="719913"/>
          </a:xfrm>
        </p:spPr>
        <p:txBody>
          <a:bodyPr>
            <a:normAutofit/>
          </a:bodyPr>
          <a:lstStyle/>
          <a:p>
            <a:r>
              <a:rPr lang="en-US" sz="3000" spc="-409" dirty="0">
                <a:solidFill>
                  <a:srgbClr val="135DAB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Debt Sustainability Indicators</a:t>
            </a:r>
            <a:r>
              <a:rPr lang="en-US" sz="3000" spc="-409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lang="en-US" sz="3000" spc="-409" dirty="0">
                <a:solidFill>
                  <a:srgbClr val="135DA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 of December 2024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F9D6AC-73FD-5A2C-60FD-66152AFBDB0A}"/>
              </a:ext>
            </a:extLst>
          </p:cNvPr>
          <p:cNvSpPr txBox="1">
            <a:spLocks/>
          </p:cNvSpPr>
          <p:nvPr/>
        </p:nvSpPr>
        <p:spPr>
          <a:xfrm>
            <a:off x="453966" y="1202483"/>
            <a:ext cx="11520582" cy="3026642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txBody>
          <a:bodyPr vert="horz" lIns="91419" tIns="45710" rIns="91419" bIns="4571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2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  <a:ea typeface="Cambria" panose="02040503050406030204" pitchFamily="18" charset="0"/>
              <a:cs typeface="+mn-cs"/>
              <a:sym typeface="Arial"/>
            </a:endParaRPr>
          </a:p>
          <a:p>
            <a:pPr marL="0" marR="0" lvl="0" indent="0" algn="just" defTabSz="9142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  <a:ea typeface="Cambria" panose="02040503050406030204" pitchFamily="18" charset="0"/>
              <a:cs typeface="+mn-cs"/>
              <a:sym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3966" y="4229124"/>
            <a:ext cx="11520581" cy="220651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692" marR="0" lvl="0" indent="-285692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6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285692" marR="0" lvl="0" indent="-285692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703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The latest Debt Sustainability Analysis (DSA) indicates that Rwanda's public debt will remain sustainable with a moderate risk of debt distress.</a:t>
            </a:r>
          </a:p>
          <a:p>
            <a:pPr marL="0" marR="0" lvl="0" indent="0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703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  <a:sym typeface="Arial"/>
            </a:endParaRPr>
          </a:p>
          <a:p>
            <a:pPr marL="285692" marR="0" lvl="0" indent="-285692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703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The ratios indicates a pick in 2026 and 2027 due to disbursement related to the financing of New Bugesera International Airport and the national airline where financing is required starting in FY 2025/26.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20FCBC-356C-86E4-99BF-6010667E1A92}"/>
              </a:ext>
            </a:extLst>
          </p:cNvPr>
          <p:cNvSpPr/>
          <p:nvPr/>
        </p:nvSpPr>
        <p:spPr>
          <a:xfrm>
            <a:off x="1588" y="6583680"/>
            <a:ext cx="4062984" cy="274320"/>
          </a:xfrm>
          <a:prstGeom prst="rect">
            <a:avLst/>
          </a:prstGeom>
          <a:solidFill>
            <a:srgbClr val="00AE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189476-9963-315E-796B-979737E7F691}"/>
              </a:ext>
            </a:extLst>
          </p:cNvPr>
          <p:cNvSpPr/>
          <p:nvPr/>
        </p:nvSpPr>
        <p:spPr>
          <a:xfrm>
            <a:off x="4064445" y="6583680"/>
            <a:ext cx="4062984" cy="274320"/>
          </a:xfrm>
          <a:prstGeom prst="rect">
            <a:avLst/>
          </a:prstGeom>
          <a:solidFill>
            <a:srgbClr val="FFD1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AF183C-3A4B-6B77-107B-626A55F5A5FE}"/>
              </a:ext>
            </a:extLst>
          </p:cNvPr>
          <p:cNvSpPr/>
          <p:nvPr/>
        </p:nvSpPr>
        <p:spPr>
          <a:xfrm>
            <a:off x="8127556" y="6583680"/>
            <a:ext cx="4062984" cy="274320"/>
          </a:xfrm>
          <a:prstGeom prst="rect">
            <a:avLst/>
          </a:prstGeom>
          <a:solidFill>
            <a:srgbClr val="007A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pic>
        <p:nvPicPr>
          <p:cNvPr id="10" name="table">
            <a:extLst>
              <a:ext uri="{FF2B5EF4-FFF2-40B4-BE49-F238E27FC236}">
                <a16:creationId xmlns:a16="http://schemas.microsoft.com/office/drawing/2014/main" id="{491E8BB2-83FA-40FA-823C-453B28EF7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3965" y="1205252"/>
            <a:ext cx="11424200" cy="302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6918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676" y="168640"/>
            <a:ext cx="10485872" cy="719913"/>
          </a:xfrm>
        </p:spPr>
        <p:txBody>
          <a:bodyPr>
            <a:normAutofit/>
          </a:bodyPr>
          <a:lstStyle/>
          <a:p>
            <a:r>
              <a:rPr lang="en-US" sz="3000" spc="-409" dirty="0">
                <a:solidFill>
                  <a:srgbClr val="135DAB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Sensitivity Analysis-Cost and Risks</a:t>
            </a:r>
            <a:endParaRPr lang="en-US" sz="3000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1288" y="4507012"/>
            <a:ext cx="11676158" cy="2115198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692" marR="0" lvl="0" indent="-285692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The </a:t>
            </a:r>
            <a:r>
              <a:rPr lang="en-US" sz="1500" dirty="0">
                <a:solidFill>
                  <a:srgbClr val="1F497D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sensitivity Analysis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show a shift in debt levels with nominal debt as percent of GDP to be 74.8% as at end June 2025 from 72.1 percent of GDP by end June 2024.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The rise </a:t>
            </a:r>
            <a:r>
              <a:rPr lang="en-US" sz="1500" dirty="0">
                <a:solidFill>
                  <a:srgbClr val="1F497D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is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driven by a sharp increase in disbursement from concessional lenders but also the valuation effect that inflated the value of RWF in USD terms.</a:t>
            </a:r>
          </a:p>
          <a:p>
            <a:pPr marL="0" marR="0" lvl="0" indent="0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 </a:t>
            </a:r>
          </a:p>
          <a:p>
            <a:pPr marL="285692" marR="0" lvl="0" indent="-285692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Interest payments as a percentage of GDP stands at 2.7% </a:t>
            </a:r>
            <a:r>
              <a:rPr lang="en-US" sz="1500" dirty="0">
                <a:solidFill>
                  <a:srgbClr val="1F497D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June 2025, from 3.1% in June 2024. This decrease is primarily due to the concessional nature of the debt portfolio and also the GDP rebase.  </a:t>
            </a:r>
          </a:p>
          <a:p>
            <a:pPr marL="0" marR="0" lvl="0" indent="0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  <a:sym typeface="Arial"/>
            </a:endParaRPr>
          </a:p>
          <a:p>
            <a:pPr marL="285692" marR="0" lvl="0" indent="-285692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On the other hand, most risk indicators have improved due to rigorous liability management but also a large pool of concessional financing from development partners.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0E5029-6585-4C4B-B2FF-8EC3C1DBB5C4}"/>
              </a:ext>
            </a:extLst>
          </p:cNvPr>
          <p:cNvSpPr/>
          <p:nvPr/>
        </p:nvSpPr>
        <p:spPr>
          <a:xfrm>
            <a:off x="1588" y="6583680"/>
            <a:ext cx="4062984" cy="274320"/>
          </a:xfrm>
          <a:prstGeom prst="rect">
            <a:avLst/>
          </a:prstGeom>
          <a:solidFill>
            <a:srgbClr val="00AE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2FFC0D-75C0-E77C-96EC-F6C41DA929C2}"/>
              </a:ext>
            </a:extLst>
          </p:cNvPr>
          <p:cNvSpPr/>
          <p:nvPr/>
        </p:nvSpPr>
        <p:spPr>
          <a:xfrm>
            <a:off x="4064445" y="6583680"/>
            <a:ext cx="4062984" cy="274320"/>
          </a:xfrm>
          <a:prstGeom prst="rect">
            <a:avLst/>
          </a:prstGeom>
          <a:solidFill>
            <a:srgbClr val="FFD1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3DA4C9-CE49-458A-A522-CC1C1D360F02}"/>
              </a:ext>
            </a:extLst>
          </p:cNvPr>
          <p:cNvSpPr/>
          <p:nvPr/>
        </p:nvSpPr>
        <p:spPr>
          <a:xfrm>
            <a:off x="8127556" y="6583680"/>
            <a:ext cx="4062984" cy="274320"/>
          </a:xfrm>
          <a:prstGeom prst="rect">
            <a:avLst/>
          </a:prstGeom>
          <a:solidFill>
            <a:srgbClr val="007A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91767B9-DD10-4D01-929F-59EBBE4E3F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288" y="1122363"/>
          <a:ext cx="11676062" cy="344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0769735" imgH="3206885" progId="Excel.Sheet.12">
                  <p:embed/>
                </p:oleObj>
              </mc:Choice>
              <mc:Fallback>
                <p:oleObj name="Worksheet" r:id="rId3" imgW="10769735" imgH="3206885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91767B9-DD10-4D01-929F-59EBBE4E3F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288" y="1122363"/>
                        <a:ext cx="11676062" cy="3446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7195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676" y="168640"/>
            <a:ext cx="10485872" cy="7199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z="3000" spc="-409" dirty="0">
                <a:solidFill>
                  <a:srgbClr val="135DAB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Rwanda’s debt maturity profile (PPG  FY).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2068" y="4453467"/>
            <a:ext cx="11521200" cy="2130213"/>
          </a:xfrm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noAutofit/>
          </a:bodyPr>
          <a:lstStyle/>
          <a:p>
            <a:pPr marL="285692" indent="-285692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70000"/>
              <a:buFont typeface="Wingdings" panose="05000000000000000000" pitchFamily="2" charset="2"/>
              <a:buChar char="q"/>
              <a:defRPr/>
            </a:pPr>
            <a:r>
              <a:rPr lang="en-US" sz="1703" dirty="0">
                <a:solidFill>
                  <a:srgbClr val="1F497D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As part of the country’s strategy to deepen the domestic bond market, </a:t>
            </a:r>
            <a:r>
              <a:rPr lang="en-US" sz="1703" dirty="0" err="1">
                <a:solidFill>
                  <a:srgbClr val="1F497D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GoR</a:t>
            </a:r>
            <a:r>
              <a:rPr lang="en-US" sz="1703" dirty="0">
                <a:solidFill>
                  <a:srgbClr val="1F497D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progressively reduced reliance on short-term debt instruments, supported by stronger financial infrastructure and improved market systems. </a:t>
            </a:r>
          </a:p>
          <a:p>
            <a:pPr marL="285692" indent="-285692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70000"/>
              <a:buFont typeface="Wingdings" panose="05000000000000000000" pitchFamily="2" charset="2"/>
              <a:buChar char="q"/>
              <a:defRPr/>
            </a:pPr>
            <a:r>
              <a:rPr lang="en-US" sz="1703" dirty="0">
                <a:solidFill>
                  <a:srgbClr val="1F497D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The introduction of benchmark bonds has strengthened price discovery, enhanced market transparency, and boosted investor confidence, contributing to a more stable and credible domestic debt market.</a:t>
            </a:r>
          </a:p>
          <a:p>
            <a:pPr marL="285692" indent="-285692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70000"/>
              <a:buFont typeface="Wingdings" panose="05000000000000000000" pitchFamily="2" charset="2"/>
              <a:buChar char="q"/>
              <a:defRPr/>
            </a:pPr>
            <a:r>
              <a:rPr lang="en-US" sz="1703" dirty="0">
                <a:solidFill>
                  <a:srgbClr val="1F497D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The improvement in Rwanda’s debt maturity profile reflects a deliberate debt management strategy focused on reducing reliance on short-term borrowing while prioritizing concessional financing to maintain sustainability and limit refinancing risks.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09C660-8E08-A20A-872B-D79A30D6114F}"/>
              </a:ext>
            </a:extLst>
          </p:cNvPr>
          <p:cNvSpPr/>
          <p:nvPr/>
        </p:nvSpPr>
        <p:spPr>
          <a:xfrm>
            <a:off x="1588" y="6583680"/>
            <a:ext cx="4062984" cy="274320"/>
          </a:xfrm>
          <a:prstGeom prst="rect">
            <a:avLst/>
          </a:prstGeom>
          <a:solidFill>
            <a:srgbClr val="00AE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3F3E46-0835-B95B-8BD0-E4AB455A650C}"/>
              </a:ext>
            </a:extLst>
          </p:cNvPr>
          <p:cNvSpPr/>
          <p:nvPr/>
        </p:nvSpPr>
        <p:spPr>
          <a:xfrm>
            <a:off x="4064445" y="6583680"/>
            <a:ext cx="4062984" cy="274320"/>
          </a:xfrm>
          <a:prstGeom prst="rect">
            <a:avLst/>
          </a:prstGeom>
          <a:solidFill>
            <a:srgbClr val="FFD1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9D2910-7320-06C4-3796-B0A6CECEF4DE}"/>
              </a:ext>
            </a:extLst>
          </p:cNvPr>
          <p:cNvSpPr/>
          <p:nvPr/>
        </p:nvSpPr>
        <p:spPr>
          <a:xfrm>
            <a:off x="8127556" y="6583680"/>
            <a:ext cx="4062984" cy="274320"/>
          </a:xfrm>
          <a:prstGeom prst="rect">
            <a:avLst/>
          </a:prstGeom>
          <a:solidFill>
            <a:srgbClr val="007A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0000000-0008-0000-0500-000002000000}"/>
              </a:ext>
            </a:extLst>
          </p:cNvPr>
          <p:cNvGraphicFramePr>
            <a:graphicFrameLocks/>
          </p:cNvGraphicFramePr>
          <p:nvPr/>
        </p:nvGraphicFramePr>
        <p:xfrm>
          <a:off x="222067" y="1354584"/>
          <a:ext cx="11521200" cy="2946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45089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98919-6A8E-80A9-DF09-F97734C2D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3DAE28D1-7215-C53E-C909-47328906F359}"/>
              </a:ext>
            </a:extLst>
          </p:cNvPr>
          <p:cNvGrpSpPr/>
          <p:nvPr/>
        </p:nvGrpSpPr>
        <p:grpSpPr>
          <a:xfrm>
            <a:off x="49009" y="45271"/>
            <a:ext cx="12191081" cy="6807741"/>
            <a:chOff x="0" y="19062"/>
            <a:chExt cx="12168505" cy="6795134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C87CDA3-2455-50E0-EDD9-C9B99CB62447}"/>
                </a:ext>
              </a:extLst>
            </p:cNvPr>
            <p:cNvSpPr/>
            <p:nvPr/>
          </p:nvSpPr>
          <p:spPr>
            <a:xfrm>
              <a:off x="3032442" y="5032691"/>
              <a:ext cx="6187440" cy="551166"/>
            </a:xfrm>
            <a:custGeom>
              <a:avLst/>
              <a:gdLst/>
              <a:ahLst/>
              <a:cxnLst/>
              <a:rect l="l" t="t" r="r" b="b"/>
              <a:pathLst>
                <a:path w="6187440" h="3378834">
                  <a:moveTo>
                    <a:pt x="122516" y="3057931"/>
                  </a:moveTo>
                  <a:lnTo>
                    <a:pt x="0" y="2921431"/>
                  </a:lnTo>
                  <a:lnTo>
                    <a:pt x="0" y="3194431"/>
                  </a:lnTo>
                  <a:lnTo>
                    <a:pt x="122516" y="3057931"/>
                  </a:lnTo>
                  <a:close/>
                </a:path>
                <a:path w="6187440" h="3378834">
                  <a:moveTo>
                    <a:pt x="122516" y="2475725"/>
                  </a:moveTo>
                  <a:lnTo>
                    <a:pt x="0" y="2339225"/>
                  </a:lnTo>
                  <a:lnTo>
                    <a:pt x="0" y="2612225"/>
                  </a:lnTo>
                  <a:lnTo>
                    <a:pt x="122516" y="2475725"/>
                  </a:lnTo>
                  <a:close/>
                </a:path>
                <a:path w="6187440" h="3378834">
                  <a:moveTo>
                    <a:pt x="122516" y="1885213"/>
                  </a:moveTo>
                  <a:lnTo>
                    <a:pt x="0" y="1748713"/>
                  </a:lnTo>
                  <a:lnTo>
                    <a:pt x="0" y="2021713"/>
                  </a:lnTo>
                  <a:lnTo>
                    <a:pt x="122516" y="1885213"/>
                  </a:lnTo>
                  <a:close/>
                </a:path>
                <a:path w="6187440" h="3378834">
                  <a:moveTo>
                    <a:pt x="122516" y="1303693"/>
                  </a:moveTo>
                  <a:lnTo>
                    <a:pt x="0" y="1167193"/>
                  </a:lnTo>
                  <a:lnTo>
                    <a:pt x="0" y="1440192"/>
                  </a:lnTo>
                  <a:lnTo>
                    <a:pt x="122516" y="1303693"/>
                  </a:lnTo>
                  <a:close/>
                </a:path>
                <a:path w="6187440" h="3378834">
                  <a:moveTo>
                    <a:pt x="122516" y="713168"/>
                  </a:moveTo>
                  <a:lnTo>
                    <a:pt x="0" y="576668"/>
                  </a:lnTo>
                  <a:lnTo>
                    <a:pt x="0" y="849668"/>
                  </a:lnTo>
                  <a:lnTo>
                    <a:pt x="122516" y="713168"/>
                  </a:lnTo>
                  <a:close/>
                </a:path>
                <a:path w="6187440" h="3378834">
                  <a:moveTo>
                    <a:pt x="201269" y="0"/>
                  </a:moveTo>
                  <a:lnTo>
                    <a:pt x="165290" y="0"/>
                  </a:lnTo>
                  <a:lnTo>
                    <a:pt x="120332" y="50088"/>
                  </a:lnTo>
                  <a:lnTo>
                    <a:pt x="75374" y="0"/>
                  </a:lnTo>
                  <a:lnTo>
                    <a:pt x="39395" y="0"/>
                  </a:lnTo>
                  <a:lnTo>
                    <a:pt x="120332" y="90170"/>
                  </a:lnTo>
                  <a:lnTo>
                    <a:pt x="156311" y="50088"/>
                  </a:lnTo>
                  <a:lnTo>
                    <a:pt x="201269" y="0"/>
                  </a:lnTo>
                  <a:close/>
                </a:path>
                <a:path w="6187440" h="3378834">
                  <a:moveTo>
                    <a:pt x="563118" y="3057931"/>
                  </a:moveTo>
                  <a:lnTo>
                    <a:pt x="342823" y="2812504"/>
                  </a:lnTo>
                  <a:lnTo>
                    <a:pt x="122529" y="3057931"/>
                  </a:lnTo>
                  <a:lnTo>
                    <a:pt x="342823" y="3303359"/>
                  </a:lnTo>
                  <a:lnTo>
                    <a:pt x="563118" y="3057931"/>
                  </a:lnTo>
                  <a:close/>
                </a:path>
                <a:path w="6187440" h="3378834">
                  <a:moveTo>
                    <a:pt x="563118" y="2475725"/>
                  </a:moveTo>
                  <a:lnTo>
                    <a:pt x="342823" y="2230297"/>
                  </a:lnTo>
                  <a:lnTo>
                    <a:pt x="122529" y="2475725"/>
                  </a:lnTo>
                  <a:lnTo>
                    <a:pt x="342823" y="2721152"/>
                  </a:lnTo>
                  <a:lnTo>
                    <a:pt x="563118" y="2475725"/>
                  </a:lnTo>
                  <a:close/>
                </a:path>
                <a:path w="6187440" h="3378834">
                  <a:moveTo>
                    <a:pt x="563118" y="1885213"/>
                  </a:moveTo>
                  <a:lnTo>
                    <a:pt x="342823" y="1639785"/>
                  </a:lnTo>
                  <a:lnTo>
                    <a:pt x="122529" y="1885213"/>
                  </a:lnTo>
                  <a:lnTo>
                    <a:pt x="342823" y="2130641"/>
                  </a:lnTo>
                  <a:lnTo>
                    <a:pt x="563118" y="1885213"/>
                  </a:lnTo>
                  <a:close/>
                </a:path>
                <a:path w="6187440" h="3378834">
                  <a:moveTo>
                    <a:pt x="563118" y="1303680"/>
                  </a:moveTo>
                  <a:lnTo>
                    <a:pt x="342823" y="1058252"/>
                  </a:lnTo>
                  <a:lnTo>
                    <a:pt x="122529" y="1303680"/>
                  </a:lnTo>
                  <a:lnTo>
                    <a:pt x="342823" y="1549107"/>
                  </a:lnTo>
                  <a:lnTo>
                    <a:pt x="563118" y="1303680"/>
                  </a:lnTo>
                  <a:close/>
                </a:path>
                <a:path w="6187440" h="3378834">
                  <a:moveTo>
                    <a:pt x="563118" y="713168"/>
                  </a:moveTo>
                  <a:lnTo>
                    <a:pt x="342823" y="467741"/>
                  </a:lnTo>
                  <a:lnTo>
                    <a:pt x="122529" y="713168"/>
                  </a:lnTo>
                  <a:lnTo>
                    <a:pt x="342823" y="958596"/>
                  </a:lnTo>
                  <a:lnTo>
                    <a:pt x="563118" y="713168"/>
                  </a:lnTo>
                  <a:close/>
                </a:path>
                <a:path w="6187440" h="3378834">
                  <a:moveTo>
                    <a:pt x="641858" y="0"/>
                  </a:moveTo>
                  <a:lnTo>
                    <a:pt x="605878" y="0"/>
                  </a:lnTo>
                  <a:lnTo>
                    <a:pt x="560920" y="50088"/>
                  </a:lnTo>
                  <a:lnTo>
                    <a:pt x="515962" y="0"/>
                  </a:lnTo>
                  <a:lnTo>
                    <a:pt x="479983" y="0"/>
                  </a:lnTo>
                  <a:lnTo>
                    <a:pt x="560920" y="90170"/>
                  </a:lnTo>
                  <a:lnTo>
                    <a:pt x="596900" y="50088"/>
                  </a:lnTo>
                  <a:lnTo>
                    <a:pt x="641858" y="0"/>
                  </a:lnTo>
                  <a:close/>
                </a:path>
                <a:path w="6187440" h="3378834">
                  <a:moveTo>
                    <a:pt x="1082446" y="0"/>
                  </a:moveTo>
                  <a:lnTo>
                    <a:pt x="1046467" y="0"/>
                  </a:lnTo>
                  <a:lnTo>
                    <a:pt x="1001509" y="50088"/>
                  </a:lnTo>
                  <a:lnTo>
                    <a:pt x="956551" y="0"/>
                  </a:lnTo>
                  <a:lnTo>
                    <a:pt x="920572" y="0"/>
                  </a:lnTo>
                  <a:lnTo>
                    <a:pt x="1001509" y="90170"/>
                  </a:lnTo>
                  <a:lnTo>
                    <a:pt x="1037488" y="50088"/>
                  </a:lnTo>
                  <a:lnTo>
                    <a:pt x="1082446" y="0"/>
                  </a:lnTo>
                  <a:close/>
                </a:path>
                <a:path w="6187440" h="3378834">
                  <a:moveTo>
                    <a:pt x="1444282" y="3057931"/>
                  </a:moveTo>
                  <a:lnTo>
                    <a:pt x="1223987" y="2812504"/>
                  </a:lnTo>
                  <a:lnTo>
                    <a:pt x="1003693" y="3057931"/>
                  </a:lnTo>
                  <a:lnTo>
                    <a:pt x="783412" y="2812504"/>
                  </a:lnTo>
                  <a:lnTo>
                    <a:pt x="563118" y="3057931"/>
                  </a:lnTo>
                  <a:lnTo>
                    <a:pt x="783412" y="3303359"/>
                  </a:lnTo>
                  <a:lnTo>
                    <a:pt x="1003693" y="3057944"/>
                  </a:lnTo>
                  <a:lnTo>
                    <a:pt x="1223987" y="3303359"/>
                  </a:lnTo>
                  <a:lnTo>
                    <a:pt x="1444282" y="3057931"/>
                  </a:lnTo>
                  <a:close/>
                </a:path>
                <a:path w="6187440" h="3378834">
                  <a:moveTo>
                    <a:pt x="1444282" y="2475725"/>
                  </a:moveTo>
                  <a:lnTo>
                    <a:pt x="1223987" y="2230297"/>
                  </a:lnTo>
                  <a:lnTo>
                    <a:pt x="1003693" y="2475725"/>
                  </a:lnTo>
                  <a:lnTo>
                    <a:pt x="783412" y="2230297"/>
                  </a:lnTo>
                  <a:lnTo>
                    <a:pt x="563118" y="2475725"/>
                  </a:lnTo>
                  <a:lnTo>
                    <a:pt x="783412" y="2721152"/>
                  </a:lnTo>
                  <a:lnTo>
                    <a:pt x="1003693" y="2475738"/>
                  </a:lnTo>
                  <a:lnTo>
                    <a:pt x="1223987" y="2721152"/>
                  </a:lnTo>
                  <a:lnTo>
                    <a:pt x="1444282" y="2475725"/>
                  </a:lnTo>
                  <a:close/>
                </a:path>
                <a:path w="6187440" h="3378834">
                  <a:moveTo>
                    <a:pt x="1444282" y="1885213"/>
                  </a:moveTo>
                  <a:lnTo>
                    <a:pt x="1223987" y="1639785"/>
                  </a:lnTo>
                  <a:lnTo>
                    <a:pt x="1003693" y="1885213"/>
                  </a:lnTo>
                  <a:lnTo>
                    <a:pt x="783412" y="1639785"/>
                  </a:lnTo>
                  <a:lnTo>
                    <a:pt x="563118" y="1885213"/>
                  </a:lnTo>
                  <a:lnTo>
                    <a:pt x="783412" y="2130641"/>
                  </a:lnTo>
                  <a:lnTo>
                    <a:pt x="1003693" y="1885226"/>
                  </a:lnTo>
                  <a:lnTo>
                    <a:pt x="1223987" y="2130641"/>
                  </a:lnTo>
                  <a:lnTo>
                    <a:pt x="1444282" y="1885213"/>
                  </a:lnTo>
                  <a:close/>
                </a:path>
                <a:path w="6187440" h="3378834">
                  <a:moveTo>
                    <a:pt x="1444282" y="1303680"/>
                  </a:moveTo>
                  <a:lnTo>
                    <a:pt x="1223987" y="1058252"/>
                  </a:lnTo>
                  <a:lnTo>
                    <a:pt x="1003693" y="1303680"/>
                  </a:lnTo>
                  <a:lnTo>
                    <a:pt x="783412" y="1058252"/>
                  </a:lnTo>
                  <a:lnTo>
                    <a:pt x="563118" y="1303680"/>
                  </a:lnTo>
                  <a:lnTo>
                    <a:pt x="783412" y="1549107"/>
                  </a:lnTo>
                  <a:lnTo>
                    <a:pt x="1003693" y="1303693"/>
                  </a:lnTo>
                  <a:lnTo>
                    <a:pt x="1223987" y="1549107"/>
                  </a:lnTo>
                  <a:lnTo>
                    <a:pt x="1444282" y="1303680"/>
                  </a:lnTo>
                  <a:close/>
                </a:path>
                <a:path w="6187440" h="3378834">
                  <a:moveTo>
                    <a:pt x="1523034" y="0"/>
                  </a:moveTo>
                  <a:lnTo>
                    <a:pt x="1487055" y="0"/>
                  </a:lnTo>
                  <a:lnTo>
                    <a:pt x="1442097" y="50088"/>
                  </a:lnTo>
                  <a:lnTo>
                    <a:pt x="1397139" y="0"/>
                  </a:lnTo>
                  <a:lnTo>
                    <a:pt x="1361160" y="0"/>
                  </a:lnTo>
                  <a:lnTo>
                    <a:pt x="1442097" y="90170"/>
                  </a:lnTo>
                  <a:lnTo>
                    <a:pt x="1478076" y="50088"/>
                  </a:lnTo>
                  <a:lnTo>
                    <a:pt x="1523034" y="0"/>
                  </a:lnTo>
                  <a:close/>
                </a:path>
                <a:path w="6187440" h="3378834">
                  <a:moveTo>
                    <a:pt x="1884870" y="3057931"/>
                  </a:moveTo>
                  <a:lnTo>
                    <a:pt x="1664576" y="2812504"/>
                  </a:lnTo>
                  <a:lnTo>
                    <a:pt x="1444282" y="3057931"/>
                  </a:lnTo>
                  <a:lnTo>
                    <a:pt x="1664576" y="3303359"/>
                  </a:lnTo>
                  <a:lnTo>
                    <a:pt x="1884870" y="3057931"/>
                  </a:lnTo>
                  <a:close/>
                </a:path>
                <a:path w="6187440" h="3378834">
                  <a:moveTo>
                    <a:pt x="1884870" y="2475725"/>
                  </a:moveTo>
                  <a:lnTo>
                    <a:pt x="1664576" y="2230297"/>
                  </a:lnTo>
                  <a:lnTo>
                    <a:pt x="1444282" y="2475725"/>
                  </a:lnTo>
                  <a:lnTo>
                    <a:pt x="1664576" y="2721152"/>
                  </a:lnTo>
                  <a:lnTo>
                    <a:pt x="1884870" y="2475725"/>
                  </a:lnTo>
                  <a:close/>
                </a:path>
                <a:path w="6187440" h="3378834">
                  <a:moveTo>
                    <a:pt x="1884870" y="1885213"/>
                  </a:moveTo>
                  <a:lnTo>
                    <a:pt x="1664576" y="1639785"/>
                  </a:lnTo>
                  <a:lnTo>
                    <a:pt x="1444282" y="1885213"/>
                  </a:lnTo>
                  <a:lnTo>
                    <a:pt x="1664576" y="2130641"/>
                  </a:lnTo>
                  <a:lnTo>
                    <a:pt x="1884870" y="1885213"/>
                  </a:lnTo>
                  <a:close/>
                </a:path>
                <a:path w="6187440" h="3378834">
                  <a:moveTo>
                    <a:pt x="1884870" y="1303680"/>
                  </a:moveTo>
                  <a:lnTo>
                    <a:pt x="1664576" y="1058252"/>
                  </a:lnTo>
                  <a:lnTo>
                    <a:pt x="1444282" y="1303680"/>
                  </a:lnTo>
                  <a:lnTo>
                    <a:pt x="1664576" y="1549107"/>
                  </a:lnTo>
                  <a:lnTo>
                    <a:pt x="1884870" y="1303680"/>
                  </a:lnTo>
                  <a:close/>
                </a:path>
                <a:path w="6187440" h="3378834">
                  <a:moveTo>
                    <a:pt x="1963623" y="0"/>
                  </a:moveTo>
                  <a:lnTo>
                    <a:pt x="1927644" y="0"/>
                  </a:lnTo>
                  <a:lnTo>
                    <a:pt x="1882686" y="50088"/>
                  </a:lnTo>
                  <a:lnTo>
                    <a:pt x="1837728" y="0"/>
                  </a:lnTo>
                  <a:lnTo>
                    <a:pt x="1801749" y="0"/>
                  </a:lnTo>
                  <a:lnTo>
                    <a:pt x="1882686" y="90170"/>
                  </a:lnTo>
                  <a:lnTo>
                    <a:pt x="1918665" y="50088"/>
                  </a:lnTo>
                  <a:lnTo>
                    <a:pt x="1963623" y="0"/>
                  </a:lnTo>
                  <a:close/>
                </a:path>
                <a:path w="6187440" h="3378834">
                  <a:moveTo>
                    <a:pt x="2404224" y="0"/>
                  </a:moveTo>
                  <a:lnTo>
                    <a:pt x="2368232" y="0"/>
                  </a:lnTo>
                  <a:lnTo>
                    <a:pt x="2323287" y="50088"/>
                  </a:lnTo>
                  <a:lnTo>
                    <a:pt x="2278316" y="0"/>
                  </a:lnTo>
                  <a:lnTo>
                    <a:pt x="2242337" y="0"/>
                  </a:lnTo>
                  <a:lnTo>
                    <a:pt x="2323287" y="90170"/>
                  </a:lnTo>
                  <a:lnTo>
                    <a:pt x="2359266" y="50088"/>
                  </a:lnTo>
                  <a:lnTo>
                    <a:pt x="2404224" y="0"/>
                  </a:lnTo>
                  <a:close/>
                </a:path>
                <a:path w="6187440" h="3378834">
                  <a:moveTo>
                    <a:pt x="2844787" y="0"/>
                  </a:moveTo>
                  <a:lnTo>
                    <a:pt x="2808808" y="0"/>
                  </a:lnTo>
                  <a:lnTo>
                    <a:pt x="2763850" y="50088"/>
                  </a:lnTo>
                  <a:lnTo>
                    <a:pt x="2718892" y="0"/>
                  </a:lnTo>
                  <a:lnTo>
                    <a:pt x="2682913" y="0"/>
                  </a:lnTo>
                  <a:lnTo>
                    <a:pt x="2763850" y="90170"/>
                  </a:lnTo>
                  <a:lnTo>
                    <a:pt x="2799829" y="50088"/>
                  </a:lnTo>
                  <a:lnTo>
                    <a:pt x="2844787" y="0"/>
                  </a:lnTo>
                  <a:close/>
                </a:path>
                <a:path w="6187440" h="3378834">
                  <a:moveTo>
                    <a:pt x="3081210" y="3232759"/>
                  </a:moveTo>
                  <a:lnTo>
                    <a:pt x="2986214" y="3338588"/>
                  </a:lnTo>
                  <a:lnTo>
                    <a:pt x="2765945" y="3093161"/>
                  </a:lnTo>
                  <a:lnTo>
                    <a:pt x="2545651" y="3338601"/>
                  </a:lnTo>
                  <a:lnTo>
                    <a:pt x="2325357" y="3093161"/>
                  </a:lnTo>
                  <a:lnTo>
                    <a:pt x="2105063" y="3338601"/>
                  </a:lnTo>
                  <a:lnTo>
                    <a:pt x="1884756" y="3093161"/>
                  </a:lnTo>
                  <a:lnTo>
                    <a:pt x="1664462" y="3338601"/>
                  </a:lnTo>
                  <a:lnTo>
                    <a:pt x="1444167" y="3093161"/>
                  </a:lnTo>
                  <a:lnTo>
                    <a:pt x="1223873" y="3338588"/>
                  </a:lnTo>
                  <a:lnTo>
                    <a:pt x="1003592" y="3093161"/>
                  </a:lnTo>
                  <a:lnTo>
                    <a:pt x="783310" y="3338601"/>
                  </a:lnTo>
                  <a:lnTo>
                    <a:pt x="563003" y="3093161"/>
                  </a:lnTo>
                  <a:lnTo>
                    <a:pt x="342696" y="3338601"/>
                  </a:lnTo>
                  <a:lnTo>
                    <a:pt x="122415" y="3093161"/>
                  </a:lnTo>
                  <a:lnTo>
                    <a:pt x="0" y="3229559"/>
                  </a:lnTo>
                  <a:lnTo>
                    <a:pt x="0" y="3269640"/>
                  </a:lnTo>
                  <a:lnTo>
                    <a:pt x="122415" y="3133255"/>
                  </a:lnTo>
                  <a:lnTo>
                    <a:pt x="342696" y="3378682"/>
                  </a:lnTo>
                  <a:lnTo>
                    <a:pt x="563003" y="3133255"/>
                  </a:lnTo>
                  <a:lnTo>
                    <a:pt x="783310" y="3378682"/>
                  </a:lnTo>
                  <a:lnTo>
                    <a:pt x="1003592" y="3133255"/>
                  </a:lnTo>
                  <a:lnTo>
                    <a:pt x="1223873" y="3378682"/>
                  </a:lnTo>
                  <a:lnTo>
                    <a:pt x="1444167" y="3133255"/>
                  </a:lnTo>
                  <a:lnTo>
                    <a:pt x="1664462" y="3378682"/>
                  </a:lnTo>
                  <a:lnTo>
                    <a:pt x="1884756" y="3133255"/>
                  </a:lnTo>
                  <a:lnTo>
                    <a:pt x="2105063" y="3378682"/>
                  </a:lnTo>
                  <a:lnTo>
                    <a:pt x="2325357" y="3133255"/>
                  </a:lnTo>
                  <a:lnTo>
                    <a:pt x="2545651" y="3378682"/>
                  </a:lnTo>
                  <a:lnTo>
                    <a:pt x="2765945" y="3133255"/>
                  </a:lnTo>
                  <a:lnTo>
                    <a:pt x="2986214" y="3378682"/>
                  </a:lnTo>
                  <a:lnTo>
                    <a:pt x="3081210" y="3272853"/>
                  </a:lnTo>
                  <a:lnTo>
                    <a:pt x="3081210" y="3232759"/>
                  </a:lnTo>
                  <a:close/>
                </a:path>
                <a:path w="6187440" h="3378834">
                  <a:moveTo>
                    <a:pt x="3081210" y="2650566"/>
                  </a:moveTo>
                  <a:lnTo>
                    <a:pt x="2986214" y="2756395"/>
                  </a:lnTo>
                  <a:lnTo>
                    <a:pt x="2765945" y="2510967"/>
                  </a:lnTo>
                  <a:lnTo>
                    <a:pt x="2545651" y="2756395"/>
                  </a:lnTo>
                  <a:lnTo>
                    <a:pt x="2325357" y="2510967"/>
                  </a:lnTo>
                  <a:lnTo>
                    <a:pt x="2105063" y="2756395"/>
                  </a:lnTo>
                  <a:lnTo>
                    <a:pt x="1884756" y="2510967"/>
                  </a:lnTo>
                  <a:lnTo>
                    <a:pt x="1664462" y="2756395"/>
                  </a:lnTo>
                  <a:lnTo>
                    <a:pt x="1444167" y="2510967"/>
                  </a:lnTo>
                  <a:lnTo>
                    <a:pt x="1223873" y="2756395"/>
                  </a:lnTo>
                  <a:lnTo>
                    <a:pt x="1003592" y="2510967"/>
                  </a:lnTo>
                  <a:lnTo>
                    <a:pt x="783310" y="2756395"/>
                  </a:lnTo>
                  <a:lnTo>
                    <a:pt x="563003" y="2510967"/>
                  </a:lnTo>
                  <a:lnTo>
                    <a:pt x="342696" y="2756395"/>
                  </a:lnTo>
                  <a:lnTo>
                    <a:pt x="122415" y="2510967"/>
                  </a:lnTo>
                  <a:lnTo>
                    <a:pt x="0" y="2647353"/>
                  </a:lnTo>
                  <a:lnTo>
                    <a:pt x="0" y="2687447"/>
                  </a:lnTo>
                  <a:lnTo>
                    <a:pt x="122415" y="2551049"/>
                  </a:lnTo>
                  <a:lnTo>
                    <a:pt x="342696" y="2796489"/>
                  </a:lnTo>
                  <a:lnTo>
                    <a:pt x="563003" y="2551049"/>
                  </a:lnTo>
                  <a:lnTo>
                    <a:pt x="783310" y="2796489"/>
                  </a:lnTo>
                  <a:lnTo>
                    <a:pt x="1003592" y="2551049"/>
                  </a:lnTo>
                  <a:lnTo>
                    <a:pt x="1223873" y="2796476"/>
                  </a:lnTo>
                  <a:lnTo>
                    <a:pt x="1444167" y="2551049"/>
                  </a:lnTo>
                  <a:lnTo>
                    <a:pt x="1664462" y="2796489"/>
                  </a:lnTo>
                  <a:lnTo>
                    <a:pt x="1884756" y="2551049"/>
                  </a:lnTo>
                  <a:lnTo>
                    <a:pt x="2105063" y="2796489"/>
                  </a:lnTo>
                  <a:lnTo>
                    <a:pt x="2325357" y="2551049"/>
                  </a:lnTo>
                  <a:lnTo>
                    <a:pt x="2545651" y="2796489"/>
                  </a:lnTo>
                  <a:lnTo>
                    <a:pt x="2765945" y="2551049"/>
                  </a:lnTo>
                  <a:lnTo>
                    <a:pt x="2986214" y="2796476"/>
                  </a:lnTo>
                  <a:lnTo>
                    <a:pt x="3081210" y="2690647"/>
                  </a:lnTo>
                  <a:lnTo>
                    <a:pt x="3081210" y="2650566"/>
                  </a:lnTo>
                  <a:close/>
                </a:path>
                <a:path w="6187440" h="3378834">
                  <a:moveTo>
                    <a:pt x="3081210" y="2060041"/>
                  </a:moveTo>
                  <a:lnTo>
                    <a:pt x="2986214" y="2165870"/>
                  </a:lnTo>
                  <a:lnTo>
                    <a:pt x="2765945" y="1920443"/>
                  </a:lnTo>
                  <a:lnTo>
                    <a:pt x="2545651" y="2165870"/>
                  </a:lnTo>
                  <a:lnTo>
                    <a:pt x="2325357" y="1920443"/>
                  </a:lnTo>
                  <a:lnTo>
                    <a:pt x="2105063" y="2165870"/>
                  </a:lnTo>
                  <a:lnTo>
                    <a:pt x="1884756" y="1920443"/>
                  </a:lnTo>
                  <a:lnTo>
                    <a:pt x="1664462" y="2165870"/>
                  </a:lnTo>
                  <a:lnTo>
                    <a:pt x="1444167" y="1920443"/>
                  </a:lnTo>
                  <a:lnTo>
                    <a:pt x="1223873" y="2165870"/>
                  </a:lnTo>
                  <a:lnTo>
                    <a:pt x="1003592" y="1920443"/>
                  </a:lnTo>
                  <a:lnTo>
                    <a:pt x="783310" y="2165870"/>
                  </a:lnTo>
                  <a:lnTo>
                    <a:pt x="563003" y="1920443"/>
                  </a:lnTo>
                  <a:lnTo>
                    <a:pt x="342696" y="2165870"/>
                  </a:lnTo>
                  <a:lnTo>
                    <a:pt x="122415" y="1920443"/>
                  </a:lnTo>
                  <a:lnTo>
                    <a:pt x="0" y="2056828"/>
                  </a:lnTo>
                  <a:lnTo>
                    <a:pt x="0" y="2096922"/>
                  </a:lnTo>
                  <a:lnTo>
                    <a:pt x="122415" y="1960524"/>
                  </a:lnTo>
                  <a:lnTo>
                    <a:pt x="342696" y="2205964"/>
                  </a:lnTo>
                  <a:lnTo>
                    <a:pt x="563003" y="1960524"/>
                  </a:lnTo>
                  <a:lnTo>
                    <a:pt x="783310" y="2205964"/>
                  </a:lnTo>
                  <a:lnTo>
                    <a:pt x="1003592" y="1960524"/>
                  </a:lnTo>
                  <a:lnTo>
                    <a:pt x="1223873" y="2205964"/>
                  </a:lnTo>
                  <a:lnTo>
                    <a:pt x="1444167" y="1960524"/>
                  </a:lnTo>
                  <a:lnTo>
                    <a:pt x="1664462" y="2205964"/>
                  </a:lnTo>
                  <a:lnTo>
                    <a:pt x="1884756" y="1960524"/>
                  </a:lnTo>
                  <a:lnTo>
                    <a:pt x="2105063" y="2205964"/>
                  </a:lnTo>
                  <a:lnTo>
                    <a:pt x="2325357" y="1960524"/>
                  </a:lnTo>
                  <a:lnTo>
                    <a:pt x="2545651" y="2205964"/>
                  </a:lnTo>
                  <a:lnTo>
                    <a:pt x="2765945" y="1960524"/>
                  </a:lnTo>
                  <a:lnTo>
                    <a:pt x="2986214" y="2205964"/>
                  </a:lnTo>
                  <a:lnTo>
                    <a:pt x="3081210" y="2100122"/>
                  </a:lnTo>
                  <a:lnTo>
                    <a:pt x="3081210" y="2060041"/>
                  </a:lnTo>
                  <a:close/>
                </a:path>
                <a:path w="6187440" h="3378834">
                  <a:moveTo>
                    <a:pt x="3081210" y="1478521"/>
                  </a:moveTo>
                  <a:lnTo>
                    <a:pt x="2986214" y="1584350"/>
                  </a:lnTo>
                  <a:lnTo>
                    <a:pt x="2765945" y="1338922"/>
                  </a:lnTo>
                  <a:lnTo>
                    <a:pt x="2545651" y="1584350"/>
                  </a:lnTo>
                  <a:lnTo>
                    <a:pt x="2325357" y="1338922"/>
                  </a:lnTo>
                  <a:lnTo>
                    <a:pt x="2105063" y="1584350"/>
                  </a:lnTo>
                  <a:lnTo>
                    <a:pt x="1884756" y="1338922"/>
                  </a:lnTo>
                  <a:lnTo>
                    <a:pt x="1664462" y="1584350"/>
                  </a:lnTo>
                  <a:lnTo>
                    <a:pt x="1444167" y="1338922"/>
                  </a:lnTo>
                  <a:lnTo>
                    <a:pt x="1223873" y="1584350"/>
                  </a:lnTo>
                  <a:lnTo>
                    <a:pt x="1003592" y="1338922"/>
                  </a:lnTo>
                  <a:lnTo>
                    <a:pt x="783310" y="1584350"/>
                  </a:lnTo>
                  <a:lnTo>
                    <a:pt x="563003" y="1338922"/>
                  </a:lnTo>
                  <a:lnTo>
                    <a:pt x="342696" y="1584350"/>
                  </a:lnTo>
                  <a:lnTo>
                    <a:pt x="122415" y="1338922"/>
                  </a:lnTo>
                  <a:lnTo>
                    <a:pt x="0" y="1475308"/>
                  </a:lnTo>
                  <a:lnTo>
                    <a:pt x="0" y="1515389"/>
                  </a:lnTo>
                  <a:lnTo>
                    <a:pt x="122415" y="1379004"/>
                  </a:lnTo>
                  <a:lnTo>
                    <a:pt x="342696" y="1624431"/>
                  </a:lnTo>
                  <a:lnTo>
                    <a:pt x="563003" y="1379004"/>
                  </a:lnTo>
                  <a:lnTo>
                    <a:pt x="783310" y="1624431"/>
                  </a:lnTo>
                  <a:lnTo>
                    <a:pt x="1003592" y="1379004"/>
                  </a:lnTo>
                  <a:lnTo>
                    <a:pt x="1223873" y="1624431"/>
                  </a:lnTo>
                  <a:lnTo>
                    <a:pt x="1444167" y="1379004"/>
                  </a:lnTo>
                  <a:lnTo>
                    <a:pt x="1664462" y="1624431"/>
                  </a:lnTo>
                  <a:lnTo>
                    <a:pt x="1884756" y="1379004"/>
                  </a:lnTo>
                  <a:lnTo>
                    <a:pt x="2105063" y="1624431"/>
                  </a:lnTo>
                  <a:lnTo>
                    <a:pt x="2325357" y="1379004"/>
                  </a:lnTo>
                  <a:lnTo>
                    <a:pt x="2545651" y="1624431"/>
                  </a:lnTo>
                  <a:lnTo>
                    <a:pt x="2765945" y="1379004"/>
                  </a:lnTo>
                  <a:lnTo>
                    <a:pt x="2986214" y="1624431"/>
                  </a:lnTo>
                  <a:lnTo>
                    <a:pt x="3081210" y="1518602"/>
                  </a:lnTo>
                  <a:lnTo>
                    <a:pt x="3081210" y="1478521"/>
                  </a:lnTo>
                  <a:close/>
                </a:path>
                <a:path w="6187440" h="3378834">
                  <a:moveTo>
                    <a:pt x="3081210" y="888009"/>
                  </a:moveTo>
                  <a:lnTo>
                    <a:pt x="2986214" y="993838"/>
                  </a:lnTo>
                  <a:lnTo>
                    <a:pt x="2765945" y="748411"/>
                  </a:lnTo>
                  <a:lnTo>
                    <a:pt x="2545651" y="993838"/>
                  </a:lnTo>
                  <a:lnTo>
                    <a:pt x="2325357" y="748411"/>
                  </a:lnTo>
                  <a:lnTo>
                    <a:pt x="2105063" y="993838"/>
                  </a:lnTo>
                  <a:lnTo>
                    <a:pt x="1884756" y="748411"/>
                  </a:lnTo>
                  <a:lnTo>
                    <a:pt x="1664462" y="993838"/>
                  </a:lnTo>
                  <a:lnTo>
                    <a:pt x="1444167" y="748411"/>
                  </a:lnTo>
                  <a:lnTo>
                    <a:pt x="1223873" y="993838"/>
                  </a:lnTo>
                  <a:lnTo>
                    <a:pt x="1003592" y="748411"/>
                  </a:lnTo>
                  <a:lnTo>
                    <a:pt x="783310" y="993838"/>
                  </a:lnTo>
                  <a:lnTo>
                    <a:pt x="563003" y="748411"/>
                  </a:lnTo>
                  <a:lnTo>
                    <a:pt x="342696" y="993838"/>
                  </a:lnTo>
                  <a:lnTo>
                    <a:pt x="122415" y="748411"/>
                  </a:lnTo>
                  <a:lnTo>
                    <a:pt x="0" y="884796"/>
                  </a:lnTo>
                  <a:lnTo>
                    <a:pt x="0" y="924890"/>
                  </a:lnTo>
                  <a:lnTo>
                    <a:pt x="122415" y="788492"/>
                  </a:lnTo>
                  <a:lnTo>
                    <a:pt x="342696" y="1033932"/>
                  </a:lnTo>
                  <a:lnTo>
                    <a:pt x="563003" y="788492"/>
                  </a:lnTo>
                  <a:lnTo>
                    <a:pt x="783310" y="1033932"/>
                  </a:lnTo>
                  <a:lnTo>
                    <a:pt x="1003592" y="788492"/>
                  </a:lnTo>
                  <a:lnTo>
                    <a:pt x="1223873" y="1033919"/>
                  </a:lnTo>
                  <a:lnTo>
                    <a:pt x="1444167" y="788492"/>
                  </a:lnTo>
                  <a:lnTo>
                    <a:pt x="1664462" y="1033932"/>
                  </a:lnTo>
                  <a:lnTo>
                    <a:pt x="1884756" y="788492"/>
                  </a:lnTo>
                  <a:lnTo>
                    <a:pt x="2105063" y="1033932"/>
                  </a:lnTo>
                  <a:lnTo>
                    <a:pt x="2325357" y="788492"/>
                  </a:lnTo>
                  <a:lnTo>
                    <a:pt x="2545651" y="1033932"/>
                  </a:lnTo>
                  <a:lnTo>
                    <a:pt x="2765945" y="788492"/>
                  </a:lnTo>
                  <a:lnTo>
                    <a:pt x="2986214" y="1033919"/>
                  </a:lnTo>
                  <a:lnTo>
                    <a:pt x="3081210" y="928090"/>
                  </a:lnTo>
                  <a:lnTo>
                    <a:pt x="3081210" y="888009"/>
                  </a:lnTo>
                  <a:close/>
                </a:path>
                <a:path w="6187440" h="3378834">
                  <a:moveTo>
                    <a:pt x="3081223" y="2918218"/>
                  </a:moveTo>
                  <a:lnTo>
                    <a:pt x="2986328" y="2812491"/>
                  </a:lnTo>
                  <a:lnTo>
                    <a:pt x="2766034" y="3057918"/>
                  </a:lnTo>
                  <a:lnTo>
                    <a:pt x="2545753" y="2812504"/>
                  </a:lnTo>
                  <a:lnTo>
                    <a:pt x="2325459" y="3057931"/>
                  </a:lnTo>
                  <a:lnTo>
                    <a:pt x="2105177" y="2812504"/>
                  </a:lnTo>
                  <a:lnTo>
                    <a:pt x="1884883" y="3057931"/>
                  </a:lnTo>
                  <a:lnTo>
                    <a:pt x="2105177" y="3303359"/>
                  </a:lnTo>
                  <a:lnTo>
                    <a:pt x="2325459" y="3057944"/>
                  </a:lnTo>
                  <a:lnTo>
                    <a:pt x="2545753" y="3303359"/>
                  </a:lnTo>
                  <a:lnTo>
                    <a:pt x="2766034" y="3057944"/>
                  </a:lnTo>
                  <a:lnTo>
                    <a:pt x="2986328" y="3303359"/>
                  </a:lnTo>
                  <a:lnTo>
                    <a:pt x="3081223" y="3197631"/>
                  </a:lnTo>
                  <a:lnTo>
                    <a:pt x="3081223" y="2918218"/>
                  </a:lnTo>
                  <a:close/>
                </a:path>
                <a:path w="6187440" h="3378834">
                  <a:moveTo>
                    <a:pt x="3081223" y="2336025"/>
                  </a:moveTo>
                  <a:lnTo>
                    <a:pt x="2986328" y="2230297"/>
                  </a:lnTo>
                  <a:lnTo>
                    <a:pt x="2766047" y="2475725"/>
                  </a:lnTo>
                  <a:lnTo>
                    <a:pt x="2545753" y="2230297"/>
                  </a:lnTo>
                  <a:lnTo>
                    <a:pt x="2325459" y="2475725"/>
                  </a:lnTo>
                  <a:lnTo>
                    <a:pt x="2105177" y="2230297"/>
                  </a:lnTo>
                  <a:lnTo>
                    <a:pt x="1884883" y="2475725"/>
                  </a:lnTo>
                  <a:lnTo>
                    <a:pt x="2105177" y="2721152"/>
                  </a:lnTo>
                  <a:lnTo>
                    <a:pt x="2325459" y="2475738"/>
                  </a:lnTo>
                  <a:lnTo>
                    <a:pt x="2545753" y="2721152"/>
                  </a:lnTo>
                  <a:lnTo>
                    <a:pt x="2766034" y="2475750"/>
                  </a:lnTo>
                  <a:lnTo>
                    <a:pt x="2986328" y="2721165"/>
                  </a:lnTo>
                  <a:lnTo>
                    <a:pt x="3081223" y="2615438"/>
                  </a:lnTo>
                  <a:lnTo>
                    <a:pt x="3081223" y="2336025"/>
                  </a:lnTo>
                  <a:close/>
                </a:path>
                <a:path w="6187440" h="3378834">
                  <a:moveTo>
                    <a:pt x="3081223" y="1745513"/>
                  </a:moveTo>
                  <a:lnTo>
                    <a:pt x="2986328" y="1639785"/>
                  </a:lnTo>
                  <a:lnTo>
                    <a:pt x="2766034" y="1885213"/>
                  </a:lnTo>
                  <a:lnTo>
                    <a:pt x="2545753" y="1639785"/>
                  </a:lnTo>
                  <a:lnTo>
                    <a:pt x="2325459" y="1885213"/>
                  </a:lnTo>
                  <a:lnTo>
                    <a:pt x="2105177" y="1639785"/>
                  </a:lnTo>
                  <a:lnTo>
                    <a:pt x="1884883" y="1885213"/>
                  </a:lnTo>
                  <a:lnTo>
                    <a:pt x="2105177" y="2130641"/>
                  </a:lnTo>
                  <a:lnTo>
                    <a:pt x="2325459" y="1885226"/>
                  </a:lnTo>
                  <a:lnTo>
                    <a:pt x="2545753" y="2130641"/>
                  </a:lnTo>
                  <a:lnTo>
                    <a:pt x="2766034" y="1885226"/>
                  </a:lnTo>
                  <a:lnTo>
                    <a:pt x="2986328" y="2130641"/>
                  </a:lnTo>
                  <a:lnTo>
                    <a:pt x="3081223" y="2024913"/>
                  </a:lnTo>
                  <a:lnTo>
                    <a:pt x="3081223" y="1745513"/>
                  </a:lnTo>
                  <a:close/>
                </a:path>
                <a:path w="6187440" h="3378834">
                  <a:moveTo>
                    <a:pt x="3081223" y="1163980"/>
                  </a:moveTo>
                  <a:lnTo>
                    <a:pt x="2986328" y="1058252"/>
                  </a:lnTo>
                  <a:lnTo>
                    <a:pt x="2766047" y="1303680"/>
                  </a:lnTo>
                  <a:lnTo>
                    <a:pt x="2545753" y="1058252"/>
                  </a:lnTo>
                  <a:lnTo>
                    <a:pt x="2325459" y="1303680"/>
                  </a:lnTo>
                  <a:lnTo>
                    <a:pt x="2105177" y="1058252"/>
                  </a:lnTo>
                  <a:lnTo>
                    <a:pt x="1884883" y="1303680"/>
                  </a:lnTo>
                  <a:lnTo>
                    <a:pt x="2105177" y="1549107"/>
                  </a:lnTo>
                  <a:lnTo>
                    <a:pt x="2325459" y="1303693"/>
                  </a:lnTo>
                  <a:lnTo>
                    <a:pt x="2545753" y="1549107"/>
                  </a:lnTo>
                  <a:lnTo>
                    <a:pt x="2766034" y="1303705"/>
                  </a:lnTo>
                  <a:lnTo>
                    <a:pt x="2986328" y="1549120"/>
                  </a:lnTo>
                  <a:lnTo>
                    <a:pt x="3081223" y="1443393"/>
                  </a:lnTo>
                  <a:lnTo>
                    <a:pt x="3081223" y="1163980"/>
                  </a:lnTo>
                  <a:close/>
                </a:path>
                <a:path w="6187440" h="3378834">
                  <a:moveTo>
                    <a:pt x="4302049" y="1885213"/>
                  </a:moveTo>
                  <a:lnTo>
                    <a:pt x="4081754" y="1639785"/>
                  </a:lnTo>
                  <a:lnTo>
                    <a:pt x="3861460" y="1885213"/>
                  </a:lnTo>
                  <a:lnTo>
                    <a:pt x="3641179" y="1639785"/>
                  </a:lnTo>
                  <a:lnTo>
                    <a:pt x="3420884" y="1885213"/>
                  </a:lnTo>
                  <a:lnTo>
                    <a:pt x="3200603" y="1639798"/>
                  </a:lnTo>
                  <a:lnTo>
                    <a:pt x="3105708" y="1745513"/>
                  </a:lnTo>
                  <a:lnTo>
                    <a:pt x="3105708" y="2024926"/>
                  </a:lnTo>
                  <a:lnTo>
                    <a:pt x="3200603" y="2130641"/>
                  </a:lnTo>
                  <a:lnTo>
                    <a:pt x="3420884" y="1885226"/>
                  </a:lnTo>
                  <a:lnTo>
                    <a:pt x="3641179" y="2130641"/>
                  </a:lnTo>
                  <a:lnTo>
                    <a:pt x="3861460" y="1885226"/>
                  </a:lnTo>
                  <a:lnTo>
                    <a:pt x="4081754" y="2130641"/>
                  </a:lnTo>
                  <a:lnTo>
                    <a:pt x="4302049" y="1885213"/>
                  </a:lnTo>
                  <a:close/>
                </a:path>
                <a:path w="6187440" h="3378834">
                  <a:moveTo>
                    <a:pt x="4302049" y="1303680"/>
                  </a:moveTo>
                  <a:lnTo>
                    <a:pt x="4081754" y="1058252"/>
                  </a:lnTo>
                  <a:lnTo>
                    <a:pt x="3861460" y="1303680"/>
                  </a:lnTo>
                  <a:lnTo>
                    <a:pt x="3641179" y="1058252"/>
                  </a:lnTo>
                  <a:lnTo>
                    <a:pt x="3420884" y="1303680"/>
                  </a:lnTo>
                  <a:lnTo>
                    <a:pt x="3200603" y="1058252"/>
                  </a:lnTo>
                  <a:lnTo>
                    <a:pt x="3105708" y="1163980"/>
                  </a:lnTo>
                  <a:lnTo>
                    <a:pt x="3105708" y="1443393"/>
                  </a:lnTo>
                  <a:lnTo>
                    <a:pt x="3200603" y="1549120"/>
                  </a:lnTo>
                  <a:lnTo>
                    <a:pt x="3420884" y="1303705"/>
                  </a:lnTo>
                  <a:lnTo>
                    <a:pt x="3641179" y="1549107"/>
                  </a:lnTo>
                  <a:lnTo>
                    <a:pt x="3861460" y="1303693"/>
                  </a:lnTo>
                  <a:lnTo>
                    <a:pt x="4081754" y="1549107"/>
                  </a:lnTo>
                  <a:lnTo>
                    <a:pt x="4302049" y="1303680"/>
                  </a:lnTo>
                  <a:close/>
                </a:path>
                <a:path w="6187440" h="3378834">
                  <a:moveTo>
                    <a:pt x="4302049" y="713168"/>
                  </a:moveTo>
                  <a:lnTo>
                    <a:pt x="4081754" y="467741"/>
                  </a:lnTo>
                  <a:lnTo>
                    <a:pt x="3861460" y="713168"/>
                  </a:lnTo>
                  <a:lnTo>
                    <a:pt x="3641179" y="467741"/>
                  </a:lnTo>
                  <a:lnTo>
                    <a:pt x="3420884" y="713168"/>
                  </a:lnTo>
                  <a:lnTo>
                    <a:pt x="3200603" y="467728"/>
                  </a:lnTo>
                  <a:lnTo>
                    <a:pt x="3105708" y="573455"/>
                  </a:lnTo>
                  <a:lnTo>
                    <a:pt x="3105708" y="852868"/>
                  </a:lnTo>
                  <a:lnTo>
                    <a:pt x="3200603" y="958596"/>
                  </a:lnTo>
                  <a:lnTo>
                    <a:pt x="3420884" y="713181"/>
                  </a:lnTo>
                  <a:lnTo>
                    <a:pt x="3641179" y="958596"/>
                  </a:lnTo>
                  <a:lnTo>
                    <a:pt x="3861460" y="713181"/>
                  </a:lnTo>
                  <a:lnTo>
                    <a:pt x="4081754" y="958596"/>
                  </a:lnTo>
                  <a:lnTo>
                    <a:pt x="4302049" y="713168"/>
                  </a:lnTo>
                  <a:close/>
                </a:path>
                <a:path w="6187440" h="3378834">
                  <a:moveTo>
                    <a:pt x="4302049" y="124472"/>
                  </a:moveTo>
                  <a:lnTo>
                    <a:pt x="4190327" y="0"/>
                  </a:lnTo>
                  <a:lnTo>
                    <a:pt x="3973182" y="0"/>
                  </a:lnTo>
                  <a:lnTo>
                    <a:pt x="3861460" y="124472"/>
                  </a:lnTo>
                  <a:lnTo>
                    <a:pt x="3749751" y="0"/>
                  </a:lnTo>
                  <a:lnTo>
                    <a:pt x="3532606" y="0"/>
                  </a:lnTo>
                  <a:lnTo>
                    <a:pt x="3420884" y="124472"/>
                  </a:lnTo>
                  <a:lnTo>
                    <a:pt x="3309175" y="0"/>
                  </a:lnTo>
                  <a:lnTo>
                    <a:pt x="3105708" y="0"/>
                  </a:lnTo>
                  <a:lnTo>
                    <a:pt x="3105708" y="264172"/>
                  </a:lnTo>
                  <a:lnTo>
                    <a:pt x="3200603" y="369900"/>
                  </a:lnTo>
                  <a:lnTo>
                    <a:pt x="3420884" y="124485"/>
                  </a:lnTo>
                  <a:lnTo>
                    <a:pt x="3641179" y="369900"/>
                  </a:lnTo>
                  <a:lnTo>
                    <a:pt x="3861460" y="124485"/>
                  </a:lnTo>
                  <a:lnTo>
                    <a:pt x="4081754" y="369900"/>
                  </a:lnTo>
                  <a:lnTo>
                    <a:pt x="4302049" y="124472"/>
                  </a:lnTo>
                  <a:close/>
                </a:path>
                <a:path w="6187440" h="3378834">
                  <a:moveTo>
                    <a:pt x="4742650" y="1885213"/>
                  </a:moveTo>
                  <a:lnTo>
                    <a:pt x="4522355" y="1639785"/>
                  </a:lnTo>
                  <a:lnTo>
                    <a:pt x="4302061" y="1885213"/>
                  </a:lnTo>
                  <a:lnTo>
                    <a:pt x="4522355" y="2130641"/>
                  </a:lnTo>
                  <a:lnTo>
                    <a:pt x="4742650" y="1885213"/>
                  </a:lnTo>
                  <a:close/>
                </a:path>
                <a:path w="6187440" h="3378834">
                  <a:moveTo>
                    <a:pt x="4742650" y="1303680"/>
                  </a:moveTo>
                  <a:lnTo>
                    <a:pt x="4522355" y="1058252"/>
                  </a:lnTo>
                  <a:lnTo>
                    <a:pt x="4302061" y="1303680"/>
                  </a:lnTo>
                  <a:lnTo>
                    <a:pt x="4522355" y="1549107"/>
                  </a:lnTo>
                  <a:lnTo>
                    <a:pt x="4742650" y="1303680"/>
                  </a:lnTo>
                  <a:close/>
                </a:path>
                <a:path w="6187440" h="3378834">
                  <a:moveTo>
                    <a:pt x="4742650" y="713168"/>
                  </a:moveTo>
                  <a:lnTo>
                    <a:pt x="4522355" y="467741"/>
                  </a:lnTo>
                  <a:lnTo>
                    <a:pt x="4302061" y="713168"/>
                  </a:lnTo>
                  <a:lnTo>
                    <a:pt x="4522355" y="958596"/>
                  </a:lnTo>
                  <a:lnTo>
                    <a:pt x="4742650" y="713168"/>
                  </a:lnTo>
                  <a:close/>
                </a:path>
                <a:path w="6187440" h="3378834">
                  <a:moveTo>
                    <a:pt x="4742650" y="124472"/>
                  </a:moveTo>
                  <a:lnTo>
                    <a:pt x="4630928" y="0"/>
                  </a:lnTo>
                  <a:lnTo>
                    <a:pt x="4413783" y="0"/>
                  </a:lnTo>
                  <a:lnTo>
                    <a:pt x="4302061" y="124472"/>
                  </a:lnTo>
                  <a:lnTo>
                    <a:pt x="4522355" y="369900"/>
                  </a:lnTo>
                  <a:lnTo>
                    <a:pt x="4742650" y="124472"/>
                  </a:lnTo>
                  <a:close/>
                </a:path>
                <a:path w="6187440" h="3378834">
                  <a:moveTo>
                    <a:pt x="5623814" y="1303680"/>
                  </a:moveTo>
                  <a:lnTo>
                    <a:pt x="5403520" y="1058252"/>
                  </a:lnTo>
                  <a:lnTo>
                    <a:pt x="5183225" y="1303680"/>
                  </a:lnTo>
                  <a:lnTo>
                    <a:pt x="4962944" y="1058252"/>
                  </a:lnTo>
                  <a:lnTo>
                    <a:pt x="4742650" y="1303680"/>
                  </a:lnTo>
                  <a:lnTo>
                    <a:pt x="4962944" y="1549107"/>
                  </a:lnTo>
                  <a:lnTo>
                    <a:pt x="5183225" y="1303693"/>
                  </a:lnTo>
                  <a:lnTo>
                    <a:pt x="5403520" y="1549107"/>
                  </a:lnTo>
                  <a:lnTo>
                    <a:pt x="5623814" y="1303680"/>
                  </a:lnTo>
                  <a:close/>
                </a:path>
                <a:path w="6187440" h="3378834">
                  <a:moveTo>
                    <a:pt x="5623814" y="713168"/>
                  </a:moveTo>
                  <a:lnTo>
                    <a:pt x="5403520" y="467741"/>
                  </a:lnTo>
                  <a:lnTo>
                    <a:pt x="5183225" y="713168"/>
                  </a:lnTo>
                  <a:lnTo>
                    <a:pt x="4962944" y="467741"/>
                  </a:lnTo>
                  <a:lnTo>
                    <a:pt x="4742650" y="713168"/>
                  </a:lnTo>
                  <a:lnTo>
                    <a:pt x="4962944" y="958596"/>
                  </a:lnTo>
                  <a:lnTo>
                    <a:pt x="5183225" y="713181"/>
                  </a:lnTo>
                  <a:lnTo>
                    <a:pt x="5403520" y="958596"/>
                  </a:lnTo>
                  <a:lnTo>
                    <a:pt x="5623814" y="713168"/>
                  </a:lnTo>
                  <a:close/>
                </a:path>
                <a:path w="6187440" h="3378834">
                  <a:moveTo>
                    <a:pt x="5623814" y="124472"/>
                  </a:moveTo>
                  <a:lnTo>
                    <a:pt x="5512092" y="0"/>
                  </a:lnTo>
                  <a:lnTo>
                    <a:pt x="5294947" y="0"/>
                  </a:lnTo>
                  <a:lnTo>
                    <a:pt x="5183238" y="124460"/>
                  </a:lnTo>
                  <a:lnTo>
                    <a:pt x="5071529" y="0"/>
                  </a:lnTo>
                  <a:lnTo>
                    <a:pt x="4854384" y="0"/>
                  </a:lnTo>
                  <a:lnTo>
                    <a:pt x="4742662" y="124472"/>
                  </a:lnTo>
                  <a:lnTo>
                    <a:pt x="4962957" y="369900"/>
                  </a:lnTo>
                  <a:lnTo>
                    <a:pt x="5183238" y="124498"/>
                  </a:lnTo>
                  <a:lnTo>
                    <a:pt x="5403520" y="369900"/>
                  </a:lnTo>
                  <a:lnTo>
                    <a:pt x="5623814" y="124472"/>
                  </a:lnTo>
                  <a:close/>
                </a:path>
                <a:path w="6187440" h="3378834">
                  <a:moveTo>
                    <a:pt x="6064402" y="1303680"/>
                  </a:moveTo>
                  <a:lnTo>
                    <a:pt x="5844108" y="1058252"/>
                  </a:lnTo>
                  <a:lnTo>
                    <a:pt x="5623814" y="1303680"/>
                  </a:lnTo>
                  <a:lnTo>
                    <a:pt x="5844108" y="1549107"/>
                  </a:lnTo>
                  <a:lnTo>
                    <a:pt x="6064402" y="1303680"/>
                  </a:lnTo>
                  <a:close/>
                </a:path>
                <a:path w="6187440" h="3378834">
                  <a:moveTo>
                    <a:pt x="6064402" y="713168"/>
                  </a:moveTo>
                  <a:lnTo>
                    <a:pt x="5844108" y="467741"/>
                  </a:lnTo>
                  <a:lnTo>
                    <a:pt x="5623814" y="713168"/>
                  </a:lnTo>
                  <a:lnTo>
                    <a:pt x="5844108" y="958596"/>
                  </a:lnTo>
                  <a:lnTo>
                    <a:pt x="6064402" y="713168"/>
                  </a:lnTo>
                  <a:close/>
                </a:path>
                <a:path w="6187440" h="3378834">
                  <a:moveTo>
                    <a:pt x="6064402" y="124472"/>
                  </a:moveTo>
                  <a:lnTo>
                    <a:pt x="5952680" y="0"/>
                  </a:lnTo>
                  <a:lnTo>
                    <a:pt x="5735536" y="0"/>
                  </a:lnTo>
                  <a:lnTo>
                    <a:pt x="5623814" y="124472"/>
                  </a:lnTo>
                  <a:lnTo>
                    <a:pt x="5844108" y="369900"/>
                  </a:lnTo>
                  <a:lnTo>
                    <a:pt x="6064402" y="124472"/>
                  </a:lnTo>
                  <a:close/>
                </a:path>
                <a:path w="6187440" h="3378834">
                  <a:moveTo>
                    <a:pt x="6186932" y="1475308"/>
                  </a:moveTo>
                  <a:lnTo>
                    <a:pt x="6064516" y="1338922"/>
                  </a:lnTo>
                  <a:lnTo>
                    <a:pt x="5844222" y="1584350"/>
                  </a:lnTo>
                  <a:lnTo>
                    <a:pt x="5623903" y="1338922"/>
                  </a:lnTo>
                  <a:lnTo>
                    <a:pt x="5403621" y="1584350"/>
                  </a:lnTo>
                  <a:lnTo>
                    <a:pt x="5183327" y="1338922"/>
                  </a:lnTo>
                  <a:lnTo>
                    <a:pt x="4963033" y="1584350"/>
                  </a:lnTo>
                  <a:lnTo>
                    <a:pt x="4742764" y="1338922"/>
                  </a:lnTo>
                  <a:lnTo>
                    <a:pt x="4522457" y="1584350"/>
                  </a:lnTo>
                  <a:lnTo>
                    <a:pt x="4302163" y="1338922"/>
                  </a:lnTo>
                  <a:lnTo>
                    <a:pt x="4081856" y="1584350"/>
                  </a:lnTo>
                  <a:lnTo>
                    <a:pt x="3861562" y="1338922"/>
                  </a:lnTo>
                  <a:lnTo>
                    <a:pt x="3641267" y="1584350"/>
                  </a:lnTo>
                  <a:lnTo>
                    <a:pt x="3420986" y="1338922"/>
                  </a:lnTo>
                  <a:lnTo>
                    <a:pt x="3200692" y="1584350"/>
                  </a:lnTo>
                  <a:lnTo>
                    <a:pt x="3105696" y="1478521"/>
                  </a:lnTo>
                  <a:lnTo>
                    <a:pt x="3105696" y="1518602"/>
                  </a:lnTo>
                  <a:lnTo>
                    <a:pt x="3200692" y="1624431"/>
                  </a:lnTo>
                  <a:lnTo>
                    <a:pt x="3420986" y="1379004"/>
                  </a:lnTo>
                  <a:lnTo>
                    <a:pt x="3641267" y="1624431"/>
                  </a:lnTo>
                  <a:lnTo>
                    <a:pt x="3861562" y="1379004"/>
                  </a:lnTo>
                  <a:lnTo>
                    <a:pt x="4081856" y="1624431"/>
                  </a:lnTo>
                  <a:lnTo>
                    <a:pt x="4302163" y="1379004"/>
                  </a:lnTo>
                  <a:lnTo>
                    <a:pt x="4522457" y="1624431"/>
                  </a:lnTo>
                  <a:lnTo>
                    <a:pt x="4742764" y="1379004"/>
                  </a:lnTo>
                  <a:lnTo>
                    <a:pt x="4963033" y="1624431"/>
                  </a:lnTo>
                  <a:lnTo>
                    <a:pt x="5183327" y="1379004"/>
                  </a:lnTo>
                  <a:lnTo>
                    <a:pt x="5403621" y="1624431"/>
                  </a:lnTo>
                  <a:lnTo>
                    <a:pt x="5623903" y="1379004"/>
                  </a:lnTo>
                  <a:lnTo>
                    <a:pt x="5844222" y="1624431"/>
                  </a:lnTo>
                  <a:lnTo>
                    <a:pt x="6064516" y="1379004"/>
                  </a:lnTo>
                  <a:lnTo>
                    <a:pt x="6186932" y="1515389"/>
                  </a:lnTo>
                  <a:lnTo>
                    <a:pt x="6186932" y="1475308"/>
                  </a:lnTo>
                  <a:close/>
                </a:path>
                <a:path w="6187440" h="3378834">
                  <a:moveTo>
                    <a:pt x="6186932" y="1167193"/>
                  </a:moveTo>
                  <a:lnTo>
                    <a:pt x="6064415" y="1303693"/>
                  </a:lnTo>
                  <a:lnTo>
                    <a:pt x="6186932" y="1440192"/>
                  </a:lnTo>
                  <a:lnTo>
                    <a:pt x="6186932" y="1167193"/>
                  </a:lnTo>
                  <a:close/>
                </a:path>
                <a:path w="6187440" h="3378834">
                  <a:moveTo>
                    <a:pt x="6186932" y="884796"/>
                  </a:moveTo>
                  <a:lnTo>
                    <a:pt x="6064516" y="748411"/>
                  </a:lnTo>
                  <a:lnTo>
                    <a:pt x="5844222" y="993838"/>
                  </a:lnTo>
                  <a:lnTo>
                    <a:pt x="5623903" y="748411"/>
                  </a:lnTo>
                  <a:lnTo>
                    <a:pt x="5403621" y="993838"/>
                  </a:lnTo>
                  <a:lnTo>
                    <a:pt x="5183327" y="748411"/>
                  </a:lnTo>
                  <a:lnTo>
                    <a:pt x="4963033" y="993838"/>
                  </a:lnTo>
                  <a:lnTo>
                    <a:pt x="4742764" y="748411"/>
                  </a:lnTo>
                  <a:lnTo>
                    <a:pt x="4522457" y="993838"/>
                  </a:lnTo>
                  <a:lnTo>
                    <a:pt x="4302163" y="748411"/>
                  </a:lnTo>
                  <a:lnTo>
                    <a:pt x="4081856" y="993838"/>
                  </a:lnTo>
                  <a:lnTo>
                    <a:pt x="3861562" y="748411"/>
                  </a:lnTo>
                  <a:lnTo>
                    <a:pt x="3641267" y="993838"/>
                  </a:lnTo>
                  <a:lnTo>
                    <a:pt x="3420986" y="748411"/>
                  </a:lnTo>
                  <a:lnTo>
                    <a:pt x="3200692" y="993838"/>
                  </a:lnTo>
                  <a:lnTo>
                    <a:pt x="3105696" y="888009"/>
                  </a:lnTo>
                  <a:lnTo>
                    <a:pt x="3105696" y="928090"/>
                  </a:lnTo>
                  <a:lnTo>
                    <a:pt x="3200692" y="1033919"/>
                  </a:lnTo>
                  <a:lnTo>
                    <a:pt x="3420986" y="788492"/>
                  </a:lnTo>
                  <a:lnTo>
                    <a:pt x="3641267" y="1033932"/>
                  </a:lnTo>
                  <a:lnTo>
                    <a:pt x="3861562" y="788492"/>
                  </a:lnTo>
                  <a:lnTo>
                    <a:pt x="4081856" y="1033932"/>
                  </a:lnTo>
                  <a:lnTo>
                    <a:pt x="4302163" y="788492"/>
                  </a:lnTo>
                  <a:lnTo>
                    <a:pt x="4522457" y="1033932"/>
                  </a:lnTo>
                  <a:lnTo>
                    <a:pt x="4742764" y="788492"/>
                  </a:lnTo>
                  <a:lnTo>
                    <a:pt x="4963033" y="1033919"/>
                  </a:lnTo>
                  <a:lnTo>
                    <a:pt x="5183327" y="788492"/>
                  </a:lnTo>
                  <a:lnTo>
                    <a:pt x="5403621" y="1033932"/>
                  </a:lnTo>
                  <a:lnTo>
                    <a:pt x="5623903" y="788492"/>
                  </a:lnTo>
                  <a:lnTo>
                    <a:pt x="5844222" y="1033932"/>
                  </a:lnTo>
                  <a:lnTo>
                    <a:pt x="6064516" y="788492"/>
                  </a:lnTo>
                  <a:lnTo>
                    <a:pt x="6186932" y="924890"/>
                  </a:lnTo>
                  <a:lnTo>
                    <a:pt x="6186932" y="884796"/>
                  </a:lnTo>
                  <a:close/>
                </a:path>
                <a:path w="6187440" h="3378834">
                  <a:moveTo>
                    <a:pt x="6186932" y="576668"/>
                  </a:moveTo>
                  <a:lnTo>
                    <a:pt x="6064415" y="713168"/>
                  </a:lnTo>
                  <a:lnTo>
                    <a:pt x="6186932" y="849668"/>
                  </a:lnTo>
                  <a:lnTo>
                    <a:pt x="6186932" y="576668"/>
                  </a:lnTo>
                  <a:close/>
                </a:path>
                <a:path w="6187440" h="3378834">
                  <a:moveTo>
                    <a:pt x="6186932" y="296100"/>
                  </a:moveTo>
                  <a:lnTo>
                    <a:pt x="6064516" y="159715"/>
                  </a:lnTo>
                  <a:lnTo>
                    <a:pt x="5844222" y="405142"/>
                  </a:lnTo>
                  <a:lnTo>
                    <a:pt x="5623903" y="159715"/>
                  </a:lnTo>
                  <a:lnTo>
                    <a:pt x="5403621" y="405142"/>
                  </a:lnTo>
                  <a:lnTo>
                    <a:pt x="5183327" y="159715"/>
                  </a:lnTo>
                  <a:lnTo>
                    <a:pt x="4963033" y="405142"/>
                  </a:lnTo>
                  <a:lnTo>
                    <a:pt x="4742764" y="159715"/>
                  </a:lnTo>
                  <a:lnTo>
                    <a:pt x="4522457" y="405142"/>
                  </a:lnTo>
                  <a:lnTo>
                    <a:pt x="4302163" y="159715"/>
                  </a:lnTo>
                  <a:lnTo>
                    <a:pt x="4081856" y="405142"/>
                  </a:lnTo>
                  <a:lnTo>
                    <a:pt x="3861562" y="159715"/>
                  </a:lnTo>
                  <a:lnTo>
                    <a:pt x="3641267" y="405142"/>
                  </a:lnTo>
                  <a:lnTo>
                    <a:pt x="3420986" y="159715"/>
                  </a:lnTo>
                  <a:lnTo>
                    <a:pt x="3200692" y="405142"/>
                  </a:lnTo>
                  <a:lnTo>
                    <a:pt x="3105696" y="299313"/>
                  </a:lnTo>
                  <a:lnTo>
                    <a:pt x="3105696" y="339394"/>
                  </a:lnTo>
                  <a:lnTo>
                    <a:pt x="3200692" y="445223"/>
                  </a:lnTo>
                  <a:lnTo>
                    <a:pt x="3420986" y="199796"/>
                  </a:lnTo>
                  <a:lnTo>
                    <a:pt x="3641267" y="445223"/>
                  </a:lnTo>
                  <a:lnTo>
                    <a:pt x="3861562" y="199796"/>
                  </a:lnTo>
                  <a:lnTo>
                    <a:pt x="4081856" y="445223"/>
                  </a:lnTo>
                  <a:lnTo>
                    <a:pt x="4302163" y="199796"/>
                  </a:lnTo>
                  <a:lnTo>
                    <a:pt x="4522457" y="445223"/>
                  </a:lnTo>
                  <a:lnTo>
                    <a:pt x="4742764" y="199796"/>
                  </a:lnTo>
                  <a:lnTo>
                    <a:pt x="4963033" y="445223"/>
                  </a:lnTo>
                  <a:lnTo>
                    <a:pt x="5183327" y="199796"/>
                  </a:lnTo>
                  <a:lnTo>
                    <a:pt x="5403621" y="445223"/>
                  </a:lnTo>
                  <a:lnTo>
                    <a:pt x="5623903" y="199796"/>
                  </a:lnTo>
                  <a:lnTo>
                    <a:pt x="5844222" y="445223"/>
                  </a:lnTo>
                  <a:lnTo>
                    <a:pt x="6064516" y="199796"/>
                  </a:lnTo>
                  <a:lnTo>
                    <a:pt x="6186932" y="336181"/>
                  </a:lnTo>
                  <a:lnTo>
                    <a:pt x="6186932" y="296100"/>
                  </a:lnTo>
                  <a:close/>
                </a:path>
                <a:path w="6187440" h="3378834">
                  <a:moveTo>
                    <a:pt x="6186932" y="0"/>
                  </a:moveTo>
                  <a:lnTo>
                    <a:pt x="6176137" y="0"/>
                  </a:lnTo>
                  <a:lnTo>
                    <a:pt x="6064415" y="124472"/>
                  </a:lnTo>
                  <a:lnTo>
                    <a:pt x="6186932" y="260972"/>
                  </a:lnTo>
                  <a:lnTo>
                    <a:pt x="6186932" y="0"/>
                  </a:lnTo>
                  <a:close/>
                </a:path>
              </a:pathLst>
            </a:custGeom>
            <a:solidFill>
              <a:srgbClr val="8AA1AD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pPr algn="ctr" defTabSz="916137">
                <a:buClrTx/>
              </a:pPr>
              <a:r>
                <a:rPr lang="en-US" sz="2000" b="1" kern="1200" dirty="0">
                  <a:solidFill>
                    <a:prstClr val="black"/>
                  </a:solidFill>
                  <a:latin typeface="Bahnschrift" panose="020B0502040204020203" pitchFamily="34" charset="0"/>
                  <a:ea typeface="+mn-ea"/>
                  <a:cs typeface="+mn-cs"/>
                </a:rPr>
                <a:t>November, 2025</a:t>
              </a:r>
              <a:endParaRPr sz="2000" b="1" kern="1200" dirty="0">
                <a:solidFill>
                  <a:prstClr val="black"/>
                </a:solidFill>
                <a:latin typeface="Bahnschrift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CAC4A190-E589-48B3-2FA5-24D7A5F74598}"/>
                </a:ext>
              </a:extLst>
            </p:cNvPr>
            <p:cNvSpPr/>
            <p:nvPr/>
          </p:nvSpPr>
          <p:spPr>
            <a:xfrm>
              <a:off x="0" y="19062"/>
              <a:ext cx="12168505" cy="6795134"/>
            </a:xfrm>
            <a:custGeom>
              <a:avLst/>
              <a:gdLst/>
              <a:ahLst/>
              <a:cxnLst/>
              <a:rect l="l" t="t" r="r" b="b"/>
              <a:pathLst>
                <a:path w="12168505" h="6795134">
                  <a:moveTo>
                    <a:pt x="293331" y="0"/>
                  </a:moveTo>
                  <a:lnTo>
                    <a:pt x="257352" y="0"/>
                  </a:lnTo>
                  <a:lnTo>
                    <a:pt x="212407" y="50076"/>
                  </a:lnTo>
                  <a:lnTo>
                    <a:pt x="167462" y="0"/>
                  </a:lnTo>
                  <a:lnTo>
                    <a:pt x="131483" y="0"/>
                  </a:lnTo>
                  <a:lnTo>
                    <a:pt x="212407" y="90157"/>
                  </a:lnTo>
                  <a:lnTo>
                    <a:pt x="248386" y="50076"/>
                  </a:lnTo>
                  <a:lnTo>
                    <a:pt x="293331" y="0"/>
                  </a:lnTo>
                  <a:close/>
                </a:path>
                <a:path w="12168505" h="6795134">
                  <a:moveTo>
                    <a:pt x="650786" y="124460"/>
                  </a:moveTo>
                  <a:lnTo>
                    <a:pt x="539076" y="0"/>
                  </a:lnTo>
                  <a:lnTo>
                    <a:pt x="321919" y="0"/>
                  </a:lnTo>
                  <a:lnTo>
                    <a:pt x="210210" y="124460"/>
                  </a:lnTo>
                  <a:lnTo>
                    <a:pt x="98501" y="0"/>
                  </a:lnTo>
                  <a:lnTo>
                    <a:pt x="0" y="0"/>
                  </a:lnTo>
                  <a:lnTo>
                    <a:pt x="0" y="358673"/>
                  </a:lnTo>
                  <a:lnTo>
                    <a:pt x="210210" y="124472"/>
                  </a:lnTo>
                  <a:lnTo>
                    <a:pt x="430504" y="369887"/>
                  </a:lnTo>
                  <a:lnTo>
                    <a:pt x="650786" y="124460"/>
                  </a:lnTo>
                  <a:close/>
                </a:path>
                <a:path w="12168505" h="6795134">
                  <a:moveTo>
                    <a:pt x="650798" y="3057906"/>
                  </a:moveTo>
                  <a:lnTo>
                    <a:pt x="430504" y="2812478"/>
                  </a:lnTo>
                  <a:lnTo>
                    <a:pt x="210210" y="3057906"/>
                  </a:lnTo>
                  <a:lnTo>
                    <a:pt x="0" y="2823680"/>
                  </a:lnTo>
                  <a:lnTo>
                    <a:pt x="0" y="3292132"/>
                  </a:lnTo>
                  <a:lnTo>
                    <a:pt x="210210" y="3057931"/>
                  </a:lnTo>
                  <a:lnTo>
                    <a:pt x="430504" y="3303333"/>
                  </a:lnTo>
                  <a:lnTo>
                    <a:pt x="650798" y="3057906"/>
                  </a:lnTo>
                  <a:close/>
                </a:path>
                <a:path w="12168505" h="6795134">
                  <a:moveTo>
                    <a:pt x="650798" y="2475712"/>
                  </a:moveTo>
                  <a:lnTo>
                    <a:pt x="430504" y="2230285"/>
                  </a:lnTo>
                  <a:lnTo>
                    <a:pt x="210210" y="2475712"/>
                  </a:lnTo>
                  <a:lnTo>
                    <a:pt x="0" y="2241512"/>
                  </a:lnTo>
                  <a:lnTo>
                    <a:pt x="0" y="2709926"/>
                  </a:lnTo>
                  <a:lnTo>
                    <a:pt x="210210" y="2475725"/>
                  </a:lnTo>
                  <a:lnTo>
                    <a:pt x="430504" y="2721140"/>
                  </a:lnTo>
                  <a:lnTo>
                    <a:pt x="650798" y="2475712"/>
                  </a:lnTo>
                  <a:close/>
                </a:path>
                <a:path w="12168505" h="6795134">
                  <a:moveTo>
                    <a:pt x="650798" y="1885200"/>
                  </a:moveTo>
                  <a:lnTo>
                    <a:pt x="430504" y="1639773"/>
                  </a:lnTo>
                  <a:lnTo>
                    <a:pt x="210223" y="1885188"/>
                  </a:lnTo>
                  <a:lnTo>
                    <a:pt x="0" y="1650987"/>
                  </a:lnTo>
                  <a:lnTo>
                    <a:pt x="0" y="2119426"/>
                  </a:lnTo>
                  <a:lnTo>
                    <a:pt x="210210" y="1885213"/>
                  </a:lnTo>
                  <a:lnTo>
                    <a:pt x="430504" y="2130628"/>
                  </a:lnTo>
                  <a:lnTo>
                    <a:pt x="650798" y="1885200"/>
                  </a:lnTo>
                  <a:close/>
                </a:path>
                <a:path w="12168505" h="6795134">
                  <a:moveTo>
                    <a:pt x="650798" y="1303667"/>
                  </a:moveTo>
                  <a:lnTo>
                    <a:pt x="430504" y="1058240"/>
                  </a:lnTo>
                  <a:lnTo>
                    <a:pt x="210210" y="1303667"/>
                  </a:lnTo>
                  <a:lnTo>
                    <a:pt x="0" y="1069441"/>
                  </a:lnTo>
                  <a:lnTo>
                    <a:pt x="0" y="1537893"/>
                  </a:lnTo>
                  <a:lnTo>
                    <a:pt x="210210" y="1303680"/>
                  </a:lnTo>
                  <a:lnTo>
                    <a:pt x="430504" y="1549095"/>
                  </a:lnTo>
                  <a:lnTo>
                    <a:pt x="650798" y="1303667"/>
                  </a:lnTo>
                  <a:close/>
                </a:path>
                <a:path w="12168505" h="6795134">
                  <a:moveTo>
                    <a:pt x="650798" y="713155"/>
                  </a:moveTo>
                  <a:lnTo>
                    <a:pt x="430504" y="467728"/>
                  </a:lnTo>
                  <a:lnTo>
                    <a:pt x="210223" y="713143"/>
                  </a:lnTo>
                  <a:lnTo>
                    <a:pt x="0" y="478942"/>
                  </a:lnTo>
                  <a:lnTo>
                    <a:pt x="0" y="947369"/>
                  </a:lnTo>
                  <a:lnTo>
                    <a:pt x="210210" y="713168"/>
                  </a:lnTo>
                  <a:lnTo>
                    <a:pt x="430504" y="958583"/>
                  </a:lnTo>
                  <a:lnTo>
                    <a:pt x="650798" y="713155"/>
                  </a:lnTo>
                  <a:close/>
                </a:path>
                <a:path w="12168505" h="6795134">
                  <a:moveTo>
                    <a:pt x="733920" y="0"/>
                  </a:moveTo>
                  <a:lnTo>
                    <a:pt x="697928" y="0"/>
                  </a:lnTo>
                  <a:lnTo>
                    <a:pt x="652983" y="50076"/>
                  </a:lnTo>
                  <a:lnTo>
                    <a:pt x="608037" y="0"/>
                  </a:lnTo>
                  <a:lnTo>
                    <a:pt x="572058" y="0"/>
                  </a:lnTo>
                  <a:lnTo>
                    <a:pt x="652983" y="90170"/>
                  </a:lnTo>
                  <a:lnTo>
                    <a:pt x="688975" y="50076"/>
                  </a:lnTo>
                  <a:lnTo>
                    <a:pt x="733920" y="0"/>
                  </a:lnTo>
                  <a:close/>
                </a:path>
                <a:path w="12168505" h="6795134">
                  <a:moveTo>
                    <a:pt x="1091387" y="3057906"/>
                  </a:moveTo>
                  <a:lnTo>
                    <a:pt x="871093" y="2812478"/>
                  </a:lnTo>
                  <a:lnTo>
                    <a:pt x="650798" y="3057906"/>
                  </a:lnTo>
                  <a:lnTo>
                    <a:pt x="871093" y="3303333"/>
                  </a:lnTo>
                  <a:lnTo>
                    <a:pt x="1091387" y="3057906"/>
                  </a:lnTo>
                  <a:close/>
                </a:path>
                <a:path w="12168505" h="6795134">
                  <a:moveTo>
                    <a:pt x="1091387" y="2475712"/>
                  </a:moveTo>
                  <a:lnTo>
                    <a:pt x="871093" y="2230285"/>
                  </a:lnTo>
                  <a:lnTo>
                    <a:pt x="650798" y="2475712"/>
                  </a:lnTo>
                  <a:lnTo>
                    <a:pt x="871093" y="2721140"/>
                  </a:lnTo>
                  <a:lnTo>
                    <a:pt x="1091387" y="2475712"/>
                  </a:lnTo>
                  <a:close/>
                </a:path>
                <a:path w="12168505" h="6795134">
                  <a:moveTo>
                    <a:pt x="1091387" y="1885200"/>
                  </a:moveTo>
                  <a:lnTo>
                    <a:pt x="871093" y="1639773"/>
                  </a:lnTo>
                  <a:lnTo>
                    <a:pt x="650798" y="1885200"/>
                  </a:lnTo>
                  <a:lnTo>
                    <a:pt x="871093" y="2130628"/>
                  </a:lnTo>
                  <a:lnTo>
                    <a:pt x="1091387" y="1885200"/>
                  </a:lnTo>
                  <a:close/>
                </a:path>
                <a:path w="12168505" h="6795134">
                  <a:moveTo>
                    <a:pt x="1091387" y="1303667"/>
                  </a:moveTo>
                  <a:lnTo>
                    <a:pt x="871093" y="1058240"/>
                  </a:lnTo>
                  <a:lnTo>
                    <a:pt x="650798" y="1303667"/>
                  </a:lnTo>
                  <a:lnTo>
                    <a:pt x="871093" y="1549095"/>
                  </a:lnTo>
                  <a:lnTo>
                    <a:pt x="1091387" y="1303667"/>
                  </a:lnTo>
                  <a:close/>
                </a:path>
                <a:path w="12168505" h="6795134">
                  <a:moveTo>
                    <a:pt x="1091387" y="713155"/>
                  </a:moveTo>
                  <a:lnTo>
                    <a:pt x="871093" y="467728"/>
                  </a:lnTo>
                  <a:lnTo>
                    <a:pt x="650798" y="713155"/>
                  </a:lnTo>
                  <a:lnTo>
                    <a:pt x="871093" y="958583"/>
                  </a:lnTo>
                  <a:lnTo>
                    <a:pt x="1091387" y="713155"/>
                  </a:lnTo>
                  <a:close/>
                </a:path>
                <a:path w="12168505" h="6795134">
                  <a:moveTo>
                    <a:pt x="1091387" y="124460"/>
                  </a:moveTo>
                  <a:lnTo>
                    <a:pt x="979678" y="0"/>
                  </a:lnTo>
                  <a:lnTo>
                    <a:pt x="762520" y="0"/>
                  </a:lnTo>
                  <a:lnTo>
                    <a:pt x="650811" y="124460"/>
                  </a:lnTo>
                  <a:lnTo>
                    <a:pt x="871105" y="369887"/>
                  </a:lnTo>
                  <a:lnTo>
                    <a:pt x="1091387" y="124460"/>
                  </a:lnTo>
                  <a:close/>
                </a:path>
                <a:path w="12168505" h="6795134">
                  <a:moveTo>
                    <a:pt x="1174508" y="0"/>
                  </a:moveTo>
                  <a:lnTo>
                    <a:pt x="1138516" y="0"/>
                  </a:lnTo>
                  <a:lnTo>
                    <a:pt x="1093571" y="50076"/>
                  </a:lnTo>
                  <a:lnTo>
                    <a:pt x="1048626" y="0"/>
                  </a:lnTo>
                  <a:lnTo>
                    <a:pt x="1012634" y="0"/>
                  </a:lnTo>
                  <a:lnTo>
                    <a:pt x="1093571" y="90170"/>
                  </a:lnTo>
                  <a:lnTo>
                    <a:pt x="1129563" y="50076"/>
                  </a:lnTo>
                  <a:lnTo>
                    <a:pt x="1174508" y="0"/>
                  </a:lnTo>
                  <a:close/>
                </a:path>
                <a:path w="12168505" h="6795134">
                  <a:moveTo>
                    <a:pt x="1531975" y="124460"/>
                  </a:moveTo>
                  <a:lnTo>
                    <a:pt x="1420266" y="0"/>
                  </a:lnTo>
                  <a:lnTo>
                    <a:pt x="1203109" y="0"/>
                  </a:lnTo>
                  <a:lnTo>
                    <a:pt x="1091399" y="124460"/>
                  </a:lnTo>
                  <a:lnTo>
                    <a:pt x="1311694" y="369887"/>
                  </a:lnTo>
                  <a:lnTo>
                    <a:pt x="1531975" y="124460"/>
                  </a:lnTo>
                  <a:close/>
                </a:path>
                <a:path w="12168505" h="6795134">
                  <a:moveTo>
                    <a:pt x="1531988" y="3057906"/>
                  </a:moveTo>
                  <a:lnTo>
                    <a:pt x="1311694" y="2812478"/>
                  </a:lnTo>
                  <a:lnTo>
                    <a:pt x="1091399" y="3057906"/>
                  </a:lnTo>
                  <a:lnTo>
                    <a:pt x="1311694" y="3303333"/>
                  </a:lnTo>
                  <a:lnTo>
                    <a:pt x="1531988" y="3057906"/>
                  </a:lnTo>
                  <a:close/>
                </a:path>
                <a:path w="12168505" h="6795134">
                  <a:moveTo>
                    <a:pt x="1531988" y="2475712"/>
                  </a:moveTo>
                  <a:lnTo>
                    <a:pt x="1311694" y="2230285"/>
                  </a:lnTo>
                  <a:lnTo>
                    <a:pt x="1091399" y="2475712"/>
                  </a:lnTo>
                  <a:lnTo>
                    <a:pt x="1311694" y="2721140"/>
                  </a:lnTo>
                  <a:lnTo>
                    <a:pt x="1531988" y="2475712"/>
                  </a:lnTo>
                  <a:close/>
                </a:path>
                <a:path w="12168505" h="6795134">
                  <a:moveTo>
                    <a:pt x="1531988" y="1885200"/>
                  </a:moveTo>
                  <a:lnTo>
                    <a:pt x="1311694" y="1639773"/>
                  </a:lnTo>
                  <a:lnTo>
                    <a:pt x="1091399" y="1885200"/>
                  </a:lnTo>
                  <a:lnTo>
                    <a:pt x="1311694" y="2130628"/>
                  </a:lnTo>
                  <a:lnTo>
                    <a:pt x="1531988" y="1885200"/>
                  </a:lnTo>
                  <a:close/>
                </a:path>
                <a:path w="12168505" h="6795134">
                  <a:moveTo>
                    <a:pt x="1531988" y="1303667"/>
                  </a:moveTo>
                  <a:lnTo>
                    <a:pt x="1311694" y="1058240"/>
                  </a:lnTo>
                  <a:lnTo>
                    <a:pt x="1091399" y="1303667"/>
                  </a:lnTo>
                  <a:lnTo>
                    <a:pt x="1311694" y="1549095"/>
                  </a:lnTo>
                  <a:lnTo>
                    <a:pt x="1531988" y="1303667"/>
                  </a:lnTo>
                  <a:close/>
                </a:path>
                <a:path w="12168505" h="6795134">
                  <a:moveTo>
                    <a:pt x="1531988" y="713155"/>
                  </a:moveTo>
                  <a:lnTo>
                    <a:pt x="1311694" y="467728"/>
                  </a:lnTo>
                  <a:lnTo>
                    <a:pt x="1091399" y="713155"/>
                  </a:lnTo>
                  <a:lnTo>
                    <a:pt x="1311694" y="958583"/>
                  </a:lnTo>
                  <a:lnTo>
                    <a:pt x="1531988" y="713155"/>
                  </a:lnTo>
                  <a:close/>
                </a:path>
                <a:path w="12168505" h="6795134">
                  <a:moveTo>
                    <a:pt x="1615097" y="0"/>
                  </a:moveTo>
                  <a:lnTo>
                    <a:pt x="1579105" y="0"/>
                  </a:lnTo>
                  <a:lnTo>
                    <a:pt x="1534160" y="50076"/>
                  </a:lnTo>
                  <a:lnTo>
                    <a:pt x="1489214" y="0"/>
                  </a:lnTo>
                  <a:lnTo>
                    <a:pt x="1453222" y="0"/>
                  </a:lnTo>
                  <a:lnTo>
                    <a:pt x="1534160" y="90170"/>
                  </a:lnTo>
                  <a:lnTo>
                    <a:pt x="1570151" y="50076"/>
                  </a:lnTo>
                  <a:lnTo>
                    <a:pt x="1615097" y="0"/>
                  </a:lnTo>
                  <a:close/>
                </a:path>
                <a:path w="12168505" h="6795134">
                  <a:moveTo>
                    <a:pt x="1972564" y="124460"/>
                  </a:moveTo>
                  <a:lnTo>
                    <a:pt x="1860854" y="0"/>
                  </a:lnTo>
                  <a:lnTo>
                    <a:pt x="1643697" y="0"/>
                  </a:lnTo>
                  <a:lnTo>
                    <a:pt x="1531988" y="124460"/>
                  </a:lnTo>
                  <a:lnTo>
                    <a:pt x="1752282" y="369887"/>
                  </a:lnTo>
                  <a:lnTo>
                    <a:pt x="1972564" y="124460"/>
                  </a:lnTo>
                  <a:close/>
                </a:path>
                <a:path w="12168505" h="6795134">
                  <a:moveTo>
                    <a:pt x="2055672" y="0"/>
                  </a:moveTo>
                  <a:lnTo>
                    <a:pt x="2019693" y="0"/>
                  </a:lnTo>
                  <a:lnTo>
                    <a:pt x="1974748" y="50076"/>
                  </a:lnTo>
                  <a:lnTo>
                    <a:pt x="1929803" y="0"/>
                  </a:lnTo>
                  <a:lnTo>
                    <a:pt x="1893824" y="0"/>
                  </a:lnTo>
                  <a:lnTo>
                    <a:pt x="1974748" y="90157"/>
                  </a:lnTo>
                  <a:lnTo>
                    <a:pt x="2010727" y="50076"/>
                  </a:lnTo>
                  <a:lnTo>
                    <a:pt x="2055672" y="0"/>
                  </a:lnTo>
                  <a:close/>
                </a:path>
                <a:path w="12168505" h="6795134">
                  <a:moveTo>
                    <a:pt x="2413139" y="124460"/>
                  </a:moveTo>
                  <a:lnTo>
                    <a:pt x="2301430" y="0"/>
                  </a:lnTo>
                  <a:lnTo>
                    <a:pt x="2084273" y="0"/>
                  </a:lnTo>
                  <a:lnTo>
                    <a:pt x="1972564" y="124460"/>
                  </a:lnTo>
                  <a:lnTo>
                    <a:pt x="2192858" y="369887"/>
                  </a:lnTo>
                  <a:lnTo>
                    <a:pt x="2413139" y="124460"/>
                  </a:lnTo>
                  <a:close/>
                </a:path>
                <a:path w="12168505" h="6795134">
                  <a:moveTo>
                    <a:pt x="2496261" y="0"/>
                  </a:moveTo>
                  <a:lnTo>
                    <a:pt x="2460282" y="0"/>
                  </a:lnTo>
                  <a:lnTo>
                    <a:pt x="2415336" y="50076"/>
                  </a:lnTo>
                  <a:lnTo>
                    <a:pt x="2370391" y="0"/>
                  </a:lnTo>
                  <a:lnTo>
                    <a:pt x="2334399" y="0"/>
                  </a:lnTo>
                  <a:lnTo>
                    <a:pt x="2415336" y="90170"/>
                  </a:lnTo>
                  <a:lnTo>
                    <a:pt x="2451316" y="50076"/>
                  </a:lnTo>
                  <a:lnTo>
                    <a:pt x="2496261" y="0"/>
                  </a:lnTo>
                  <a:close/>
                </a:path>
                <a:path w="12168505" h="6795134">
                  <a:moveTo>
                    <a:pt x="2853728" y="3057906"/>
                  </a:moveTo>
                  <a:lnTo>
                    <a:pt x="2633434" y="2812478"/>
                  </a:lnTo>
                  <a:lnTo>
                    <a:pt x="2413139" y="3057906"/>
                  </a:lnTo>
                  <a:lnTo>
                    <a:pt x="2192858" y="2812478"/>
                  </a:lnTo>
                  <a:lnTo>
                    <a:pt x="1972564" y="3057906"/>
                  </a:lnTo>
                  <a:lnTo>
                    <a:pt x="1752282" y="2812478"/>
                  </a:lnTo>
                  <a:lnTo>
                    <a:pt x="1531988" y="3057906"/>
                  </a:lnTo>
                  <a:lnTo>
                    <a:pt x="1752282" y="3303333"/>
                  </a:lnTo>
                  <a:lnTo>
                    <a:pt x="1972564" y="3057918"/>
                  </a:lnTo>
                  <a:lnTo>
                    <a:pt x="2192858" y="3303333"/>
                  </a:lnTo>
                  <a:lnTo>
                    <a:pt x="2413139" y="3057918"/>
                  </a:lnTo>
                  <a:lnTo>
                    <a:pt x="2633434" y="3303333"/>
                  </a:lnTo>
                  <a:lnTo>
                    <a:pt x="2853728" y="3057906"/>
                  </a:lnTo>
                  <a:close/>
                </a:path>
                <a:path w="12168505" h="6795134">
                  <a:moveTo>
                    <a:pt x="2853728" y="2475712"/>
                  </a:moveTo>
                  <a:lnTo>
                    <a:pt x="2633434" y="2230285"/>
                  </a:lnTo>
                  <a:lnTo>
                    <a:pt x="2413139" y="2475712"/>
                  </a:lnTo>
                  <a:lnTo>
                    <a:pt x="2192858" y="2230285"/>
                  </a:lnTo>
                  <a:lnTo>
                    <a:pt x="1972564" y="2475712"/>
                  </a:lnTo>
                  <a:lnTo>
                    <a:pt x="1752282" y="2230285"/>
                  </a:lnTo>
                  <a:lnTo>
                    <a:pt x="1531988" y="2475712"/>
                  </a:lnTo>
                  <a:lnTo>
                    <a:pt x="1752282" y="2721140"/>
                  </a:lnTo>
                  <a:lnTo>
                    <a:pt x="1972564" y="2475725"/>
                  </a:lnTo>
                  <a:lnTo>
                    <a:pt x="2192858" y="2721140"/>
                  </a:lnTo>
                  <a:lnTo>
                    <a:pt x="2413139" y="2475725"/>
                  </a:lnTo>
                  <a:lnTo>
                    <a:pt x="2633434" y="2721140"/>
                  </a:lnTo>
                  <a:lnTo>
                    <a:pt x="2853728" y="2475712"/>
                  </a:lnTo>
                  <a:close/>
                </a:path>
                <a:path w="12168505" h="6795134">
                  <a:moveTo>
                    <a:pt x="2853728" y="1885200"/>
                  </a:moveTo>
                  <a:lnTo>
                    <a:pt x="2633434" y="1639773"/>
                  </a:lnTo>
                  <a:lnTo>
                    <a:pt x="2413139" y="1885200"/>
                  </a:lnTo>
                  <a:lnTo>
                    <a:pt x="2192858" y="1639773"/>
                  </a:lnTo>
                  <a:lnTo>
                    <a:pt x="1972564" y="1885200"/>
                  </a:lnTo>
                  <a:lnTo>
                    <a:pt x="1752282" y="1639773"/>
                  </a:lnTo>
                  <a:lnTo>
                    <a:pt x="1531988" y="1885200"/>
                  </a:lnTo>
                  <a:lnTo>
                    <a:pt x="1752282" y="2130628"/>
                  </a:lnTo>
                  <a:lnTo>
                    <a:pt x="1972564" y="1885213"/>
                  </a:lnTo>
                  <a:lnTo>
                    <a:pt x="2192858" y="2130628"/>
                  </a:lnTo>
                  <a:lnTo>
                    <a:pt x="2413139" y="1885213"/>
                  </a:lnTo>
                  <a:lnTo>
                    <a:pt x="2633434" y="2130628"/>
                  </a:lnTo>
                  <a:lnTo>
                    <a:pt x="2853728" y="1885200"/>
                  </a:lnTo>
                  <a:close/>
                </a:path>
                <a:path w="12168505" h="6795134">
                  <a:moveTo>
                    <a:pt x="2853728" y="1303667"/>
                  </a:moveTo>
                  <a:lnTo>
                    <a:pt x="2633434" y="1058240"/>
                  </a:lnTo>
                  <a:lnTo>
                    <a:pt x="2413139" y="1303667"/>
                  </a:lnTo>
                  <a:lnTo>
                    <a:pt x="2192858" y="1058240"/>
                  </a:lnTo>
                  <a:lnTo>
                    <a:pt x="1972564" y="1303667"/>
                  </a:lnTo>
                  <a:lnTo>
                    <a:pt x="1752282" y="1058240"/>
                  </a:lnTo>
                  <a:lnTo>
                    <a:pt x="1531988" y="1303667"/>
                  </a:lnTo>
                  <a:lnTo>
                    <a:pt x="1752282" y="1549095"/>
                  </a:lnTo>
                  <a:lnTo>
                    <a:pt x="1972564" y="1303680"/>
                  </a:lnTo>
                  <a:lnTo>
                    <a:pt x="2192858" y="1549095"/>
                  </a:lnTo>
                  <a:lnTo>
                    <a:pt x="2413139" y="1303680"/>
                  </a:lnTo>
                  <a:lnTo>
                    <a:pt x="2633434" y="1549095"/>
                  </a:lnTo>
                  <a:lnTo>
                    <a:pt x="2853728" y="1303667"/>
                  </a:lnTo>
                  <a:close/>
                </a:path>
                <a:path w="12168505" h="6795134">
                  <a:moveTo>
                    <a:pt x="2853728" y="713155"/>
                  </a:moveTo>
                  <a:lnTo>
                    <a:pt x="2633434" y="467728"/>
                  </a:lnTo>
                  <a:lnTo>
                    <a:pt x="2413139" y="713155"/>
                  </a:lnTo>
                  <a:lnTo>
                    <a:pt x="2192858" y="467728"/>
                  </a:lnTo>
                  <a:lnTo>
                    <a:pt x="1972564" y="713155"/>
                  </a:lnTo>
                  <a:lnTo>
                    <a:pt x="1752282" y="467728"/>
                  </a:lnTo>
                  <a:lnTo>
                    <a:pt x="1531988" y="713155"/>
                  </a:lnTo>
                  <a:lnTo>
                    <a:pt x="1752282" y="958583"/>
                  </a:lnTo>
                  <a:lnTo>
                    <a:pt x="1972564" y="713168"/>
                  </a:lnTo>
                  <a:lnTo>
                    <a:pt x="2192858" y="958583"/>
                  </a:lnTo>
                  <a:lnTo>
                    <a:pt x="2413139" y="713168"/>
                  </a:lnTo>
                  <a:lnTo>
                    <a:pt x="2633434" y="958583"/>
                  </a:lnTo>
                  <a:lnTo>
                    <a:pt x="2853728" y="713155"/>
                  </a:lnTo>
                  <a:close/>
                </a:path>
                <a:path w="12168505" h="6795134">
                  <a:moveTo>
                    <a:pt x="2853728" y="124460"/>
                  </a:moveTo>
                  <a:lnTo>
                    <a:pt x="2742019" y="0"/>
                  </a:lnTo>
                  <a:lnTo>
                    <a:pt x="2524861" y="0"/>
                  </a:lnTo>
                  <a:lnTo>
                    <a:pt x="2413152" y="124460"/>
                  </a:lnTo>
                  <a:lnTo>
                    <a:pt x="2633446" y="369887"/>
                  </a:lnTo>
                  <a:lnTo>
                    <a:pt x="2853728" y="124460"/>
                  </a:lnTo>
                  <a:close/>
                </a:path>
                <a:path w="12168505" h="6795134">
                  <a:moveTo>
                    <a:pt x="2936875" y="0"/>
                  </a:moveTo>
                  <a:lnTo>
                    <a:pt x="2900883" y="0"/>
                  </a:lnTo>
                  <a:lnTo>
                    <a:pt x="2855938" y="50076"/>
                  </a:lnTo>
                  <a:lnTo>
                    <a:pt x="2810980" y="0"/>
                  </a:lnTo>
                  <a:lnTo>
                    <a:pt x="2775000" y="0"/>
                  </a:lnTo>
                  <a:lnTo>
                    <a:pt x="2855938" y="90170"/>
                  </a:lnTo>
                  <a:lnTo>
                    <a:pt x="2891929" y="50076"/>
                  </a:lnTo>
                  <a:lnTo>
                    <a:pt x="2936875" y="0"/>
                  </a:lnTo>
                  <a:close/>
                </a:path>
                <a:path w="12168505" h="6795134">
                  <a:moveTo>
                    <a:pt x="2976270" y="2921406"/>
                  </a:moveTo>
                  <a:lnTo>
                    <a:pt x="2853740" y="3057918"/>
                  </a:lnTo>
                  <a:lnTo>
                    <a:pt x="2976270" y="3194431"/>
                  </a:lnTo>
                  <a:lnTo>
                    <a:pt x="2976270" y="2921406"/>
                  </a:lnTo>
                  <a:close/>
                </a:path>
                <a:path w="12168505" h="6795134">
                  <a:moveTo>
                    <a:pt x="2976270" y="2339200"/>
                  </a:moveTo>
                  <a:lnTo>
                    <a:pt x="2853740" y="2475712"/>
                  </a:lnTo>
                  <a:lnTo>
                    <a:pt x="2976270" y="2612225"/>
                  </a:lnTo>
                  <a:lnTo>
                    <a:pt x="2976270" y="2339200"/>
                  </a:lnTo>
                  <a:close/>
                </a:path>
                <a:path w="12168505" h="6795134">
                  <a:moveTo>
                    <a:pt x="2976270" y="1748688"/>
                  </a:moveTo>
                  <a:lnTo>
                    <a:pt x="2853740" y="1885200"/>
                  </a:lnTo>
                  <a:lnTo>
                    <a:pt x="2976270" y="2021713"/>
                  </a:lnTo>
                  <a:lnTo>
                    <a:pt x="2976270" y="1748688"/>
                  </a:lnTo>
                  <a:close/>
                </a:path>
                <a:path w="12168505" h="6795134">
                  <a:moveTo>
                    <a:pt x="2976270" y="1167155"/>
                  </a:moveTo>
                  <a:lnTo>
                    <a:pt x="2853740" y="1303667"/>
                  </a:lnTo>
                  <a:lnTo>
                    <a:pt x="2976270" y="1440180"/>
                  </a:lnTo>
                  <a:lnTo>
                    <a:pt x="2976270" y="1167155"/>
                  </a:lnTo>
                  <a:close/>
                </a:path>
                <a:path w="12168505" h="6795134">
                  <a:moveTo>
                    <a:pt x="2976270" y="576643"/>
                  </a:moveTo>
                  <a:lnTo>
                    <a:pt x="2853740" y="713155"/>
                  </a:lnTo>
                  <a:lnTo>
                    <a:pt x="2976270" y="849668"/>
                  </a:lnTo>
                  <a:lnTo>
                    <a:pt x="2976270" y="576643"/>
                  </a:lnTo>
                  <a:close/>
                </a:path>
                <a:path w="12168505" h="6795134">
                  <a:moveTo>
                    <a:pt x="2976270" y="0"/>
                  </a:moveTo>
                  <a:lnTo>
                    <a:pt x="2965450" y="0"/>
                  </a:lnTo>
                  <a:lnTo>
                    <a:pt x="2853740" y="124460"/>
                  </a:lnTo>
                  <a:lnTo>
                    <a:pt x="2976270" y="260972"/>
                  </a:lnTo>
                  <a:lnTo>
                    <a:pt x="2976270" y="0"/>
                  </a:lnTo>
                  <a:close/>
                </a:path>
                <a:path w="12168505" h="6795134">
                  <a:moveTo>
                    <a:pt x="2976283" y="3229546"/>
                  </a:moveTo>
                  <a:lnTo>
                    <a:pt x="2889834" y="3133242"/>
                  </a:lnTo>
                  <a:lnTo>
                    <a:pt x="2853855" y="3093148"/>
                  </a:lnTo>
                  <a:lnTo>
                    <a:pt x="2633561" y="3338576"/>
                  </a:lnTo>
                  <a:lnTo>
                    <a:pt x="2449245" y="3133242"/>
                  </a:lnTo>
                  <a:lnTo>
                    <a:pt x="2413254" y="3093148"/>
                  </a:lnTo>
                  <a:lnTo>
                    <a:pt x="2192972" y="3338576"/>
                  </a:lnTo>
                  <a:lnTo>
                    <a:pt x="2008657" y="3133242"/>
                  </a:lnTo>
                  <a:lnTo>
                    <a:pt x="1972678" y="3093148"/>
                  </a:lnTo>
                  <a:lnTo>
                    <a:pt x="1752384" y="3338576"/>
                  </a:lnTo>
                  <a:lnTo>
                    <a:pt x="1568081" y="3133242"/>
                  </a:lnTo>
                  <a:lnTo>
                    <a:pt x="1532102" y="3093148"/>
                  </a:lnTo>
                  <a:lnTo>
                    <a:pt x="1311795" y="3338576"/>
                  </a:lnTo>
                  <a:lnTo>
                    <a:pt x="1127480" y="3133242"/>
                  </a:lnTo>
                  <a:lnTo>
                    <a:pt x="1091501" y="3093148"/>
                  </a:lnTo>
                  <a:lnTo>
                    <a:pt x="871207" y="3338576"/>
                  </a:lnTo>
                  <a:lnTo>
                    <a:pt x="686892" y="3133242"/>
                  </a:lnTo>
                  <a:lnTo>
                    <a:pt x="650913" y="3093148"/>
                  </a:lnTo>
                  <a:lnTo>
                    <a:pt x="430606" y="3338576"/>
                  </a:lnTo>
                  <a:lnTo>
                    <a:pt x="246303" y="3133242"/>
                  </a:lnTo>
                  <a:lnTo>
                    <a:pt x="210324" y="3093148"/>
                  </a:lnTo>
                  <a:lnTo>
                    <a:pt x="0" y="3327489"/>
                  </a:lnTo>
                  <a:lnTo>
                    <a:pt x="0" y="3367570"/>
                  </a:lnTo>
                  <a:lnTo>
                    <a:pt x="210324" y="3133242"/>
                  </a:lnTo>
                  <a:lnTo>
                    <a:pt x="430606" y="3378657"/>
                  </a:lnTo>
                  <a:lnTo>
                    <a:pt x="466585" y="3338576"/>
                  </a:lnTo>
                  <a:lnTo>
                    <a:pt x="650913" y="3133242"/>
                  </a:lnTo>
                  <a:lnTo>
                    <a:pt x="871207" y="3378657"/>
                  </a:lnTo>
                  <a:lnTo>
                    <a:pt x="907186" y="3338576"/>
                  </a:lnTo>
                  <a:lnTo>
                    <a:pt x="1091501" y="3133242"/>
                  </a:lnTo>
                  <a:lnTo>
                    <a:pt x="1311795" y="3378657"/>
                  </a:lnTo>
                  <a:lnTo>
                    <a:pt x="1347774" y="3338576"/>
                  </a:lnTo>
                  <a:lnTo>
                    <a:pt x="1532102" y="3133242"/>
                  </a:lnTo>
                  <a:lnTo>
                    <a:pt x="1752384" y="3378657"/>
                  </a:lnTo>
                  <a:lnTo>
                    <a:pt x="1788363" y="3338576"/>
                  </a:lnTo>
                  <a:lnTo>
                    <a:pt x="1972678" y="3133242"/>
                  </a:lnTo>
                  <a:lnTo>
                    <a:pt x="2192972" y="3378657"/>
                  </a:lnTo>
                  <a:lnTo>
                    <a:pt x="2228939" y="3338576"/>
                  </a:lnTo>
                  <a:lnTo>
                    <a:pt x="2413254" y="3133242"/>
                  </a:lnTo>
                  <a:lnTo>
                    <a:pt x="2633561" y="3378657"/>
                  </a:lnTo>
                  <a:lnTo>
                    <a:pt x="2669540" y="3338576"/>
                  </a:lnTo>
                  <a:lnTo>
                    <a:pt x="2853855" y="3133242"/>
                  </a:lnTo>
                  <a:lnTo>
                    <a:pt x="2976283" y="3269627"/>
                  </a:lnTo>
                  <a:lnTo>
                    <a:pt x="2976283" y="3229546"/>
                  </a:lnTo>
                  <a:close/>
                </a:path>
                <a:path w="12168505" h="6795134">
                  <a:moveTo>
                    <a:pt x="2976283" y="2647365"/>
                  </a:moveTo>
                  <a:lnTo>
                    <a:pt x="2889834" y="2551049"/>
                  </a:lnTo>
                  <a:lnTo>
                    <a:pt x="2853855" y="2510955"/>
                  </a:lnTo>
                  <a:lnTo>
                    <a:pt x="2633561" y="2756395"/>
                  </a:lnTo>
                  <a:lnTo>
                    <a:pt x="2449233" y="2551049"/>
                  </a:lnTo>
                  <a:lnTo>
                    <a:pt x="2413254" y="2510955"/>
                  </a:lnTo>
                  <a:lnTo>
                    <a:pt x="2192972" y="2756395"/>
                  </a:lnTo>
                  <a:lnTo>
                    <a:pt x="2008657" y="2551049"/>
                  </a:lnTo>
                  <a:lnTo>
                    <a:pt x="1972678" y="2510955"/>
                  </a:lnTo>
                  <a:lnTo>
                    <a:pt x="1752384" y="2756382"/>
                  </a:lnTo>
                  <a:lnTo>
                    <a:pt x="1568081" y="2551049"/>
                  </a:lnTo>
                  <a:lnTo>
                    <a:pt x="1532102" y="2510955"/>
                  </a:lnTo>
                  <a:lnTo>
                    <a:pt x="1311795" y="2756395"/>
                  </a:lnTo>
                  <a:lnTo>
                    <a:pt x="1127480" y="2551049"/>
                  </a:lnTo>
                  <a:lnTo>
                    <a:pt x="1091501" y="2510955"/>
                  </a:lnTo>
                  <a:lnTo>
                    <a:pt x="871207" y="2756395"/>
                  </a:lnTo>
                  <a:lnTo>
                    <a:pt x="686892" y="2551049"/>
                  </a:lnTo>
                  <a:lnTo>
                    <a:pt x="650913" y="2510955"/>
                  </a:lnTo>
                  <a:lnTo>
                    <a:pt x="430606" y="2756395"/>
                  </a:lnTo>
                  <a:lnTo>
                    <a:pt x="246303" y="2551049"/>
                  </a:lnTo>
                  <a:lnTo>
                    <a:pt x="210324" y="2510955"/>
                  </a:lnTo>
                  <a:lnTo>
                    <a:pt x="0" y="2745282"/>
                  </a:lnTo>
                  <a:lnTo>
                    <a:pt x="0" y="2785376"/>
                  </a:lnTo>
                  <a:lnTo>
                    <a:pt x="210324" y="2551049"/>
                  </a:lnTo>
                  <a:lnTo>
                    <a:pt x="430606" y="2796476"/>
                  </a:lnTo>
                  <a:lnTo>
                    <a:pt x="466585" y="2756395"/>
                  </a:lnTo>
                  <a:lnTo>
                    <a:pt x="650913" y="2551049"/>
                  </a:lnTo>
                  <a:lnTo>
                    <a:pt x="871207" y="2796476"/>
                  </a:lnTo>
                  <a:lnTo>
                    <a:pt x="907186" y="2756395"/>
                  </a:lnTo>
                  <a:lnTo>
                    <a:pt x="889190" y="2756395"/>
                  </a:lnTo>
                  <a:lnTo>
                    <a:pt x="907186" y="2756382"/>
                  </a:lnTo>
                  <a:lnTo>
                    <a:pt x="1091501" y="2551049"/>
                  </a:lnTo>
                  <a:lnTo>
                    <a:pt x="1311795" y="2796476"/>
                  </a:lnTo>
                  <a:lnTo>
                    <a:pt x="1347774" y="2756395"/>
                  </a:lnTo>
                  <a:lnTo>
                    <a:pt x="1532102" y="2551049"/>
                  </a:lnTo>
                  <a:lnTo>
                    <a:pt x="1752384" y="2796476"/>
                  </a:lnTo>
                  <a:lnTo>
                    <a:pt x="1788363" y="2756382"/>
                  </a:lnTo>
                  <a:lnTo>
                    <a:pt x="1972678" y="2551049"/>
                  </a:lnTo>
                  <a:lnTo>
                    <a:pt x="2192972" y="2796476"/>
                  </a:lnTo>
                  <a:lnTo>
                    <a:pt x="2228939" y="2756395"/>
                  </a:lnTo>
                  <a:lnTo>
                    <a:pt x="2413254" y="2551049"/>
                  </a:lnTo>
                  <a:lnTo>
                    <a:pt x="2633561" y="2796476"/>
                  </a:lnTo>
                  <a:lnTo>
                    <a:pt x="2669540" y="2756395"/>
                  </a:lnTo>
                  <a:lnTo>
                    <a:pt x="2651544" y="2756395"/>
                  </a:lnTo>
                  <a:lnTo>
                    <a:pt x="2669540" y="2756382"/>
                  </a:lnTo>
                  <a:lnTo>
                    <a:pt x="2853855" y="2551049"/>
                  </a:lnTo>
                  <a:lnTo>
                    <a:pt x="2976283" y="2687447"/>
                  </a:lnTo>
                  <a:lnTo>
                    <a:pt x="2976283" y="2647365"/>
                  </a:lnTo>
                  <a:close/>
                </a:path>
                <a:path w="12168505" h="6795134">
                  <a:moveTo>
                    <a:pt x="2976283" y="2056841"/>
                  </a:moveTo>
                  <a:lnTo>
                    <a:pt x="2889834" y="1960524"/>
                  </a:lnTo>
                  <a:lnTo>
                    <a:pt x="2853855" y="1920430"/>
                  </a:lnTo>
                  <a:lnTo>
                    <a:pt x="2633561" y="2165870"/>
                  </a:lnTo>
                  <a:lnTo>
                    <a:pt x="2449233" y="1960524"/>
                  </a:lnTo>
                  <a:lnTo>
                    <a:pt x="2413254" y="1920430"/>
                  </a:lnTo>
                  <a:lnTo>
                    <a:pt x="2192972" y="2165870"/>
                  </a:lnTo>
                  <a:lnTo>
                    <a:pt x="2008657" y="1960524"/>
                  </a:lnTo>
                  <a:lnTo>
                    <a:pt x="1972678" y="1920430"/>
                  </a:lnTo>
                  <a:lnTo>
                    <a:pt x="1752384" y="2165858"/>
                  </a:lnTo>
                  <a:lnTo>
                    <a:pt x="1568081" y="1960524"/>
                  </a:lnTo>
                  <a:lnTo>
                    <a:pt x="1532102" y="1920430"/>
                  </a:lnTo>
                  <a:lnTo>
                    <a:pt x="1311795" y="2165870"/>
                  </a:lnTo>
                  <a:lnTo>
                    <a:pt x="1127480" y="1960524"/>
                  </a:lnTo>
                  <a:lnTo>
                    <a:pt x="1091501" y="1920430"/>
                  </a:lnTo>
                  <a:lnTo>
                    <a:pt x="871207" y="2165870"/>
                  </a:lnTo>
                  <a:lnTo>
                    <a:pt x="686892" y="1960524"/>
                  </a:lnTo>
                  <a:lnTo>
                    <a:pt x="650913" y="1920430"/>
                  </a:lnTo>
                  <a:lnTo>
                    <a:pt x="430606" y="2165870"/>
                  </a:lnTo>
                  <a:lnTo>
                    <a:pt x="246303" y="1960524"/>
                  </a:lnTo>
                  <a:lnTo>
                    <a:pt x="210324" y="1920430"/>
                  </a:lnTo>
                  <a:lnTo>
                    <a:pt x="0" y="2154771"/>
                  </a:lnTo>
                  <a:lnTo>
                    <a:pt x="0" y="2194864"/>
                  </a:lnTo>
                  <a:lnTo>
                    <a:pt x="210324" y="1960524"/>
                  </a:lnTo>
                  <a:lnTo>
                    <a:pt x="430606" y="2205952"/>
                  </a:lnTo>
                  <a:lnTo>
                    <a:pt x="466585" y="2165870"/>
                  </a:lnTo>
                  <a:lnTo>
                    <a:pt x="650913" y="1960524"/>
                  </a:lnTo>
                  <a:lnTo>
                    <a:pt x="871207" y="2205952"/>
                  </a:lnTo>
                  <a:lnTo>
                    <a:pt x="907186" y="2165870"/>
                  </a:lnTo>
                  <a:lnTo>
                    <a:pt x="889190" y="2165870"/>
                  </a:lnTo>
                  <a:lnTo>
                    <a:pt x="907186" y="2165858"/>
                  </a:lnTo>
                  <a:lnTo>
                    <a:pt x="1091501" y="1960524"/>
                  </a:lnTo>
                  <a:lnTo>
                    <a:pt x="1311795" y="2205952"/>
                  </a:lnTo>
                  <a:lnTo>
                    <a:pt x="1347774" y="2165870"/>
                  </a:lnTo>
                  <a:lnTo>
                    <a:pt x="1532102" y="1960524"/>
                  </a:lnTo>
                  <a:lnTo>
                    <a:pt x="1752384" y="2205952"/>
                  </a:lnTo>
                  <a:lnTo>
                    <a:pt x="1788363" y="2165858"/>
                  </a:lnTo>
                  <a:lnTo>
                    <a:pt x="1972678" y="1960524"/>
                  </a:lnTo>
                  <a:lnTo>
                    <a:pt x="2192972" y="2205952"/>
                  </a:lnTo>
                  <a:lnTo>
                    <a:pt x="2228939" y="2165870"/>
                  </a:lnTo>
                  <a:lnTo>
                    <a:pt x="2413254" y="1960524"/>
                  </a:lnTo>
                  <a:lnTo>
                    <a:pt x="2633561" y="2205952"/>
                  </a:lnTo>
                  <a:lnTo>
                    <a:pt x="2669540" y="2165870"/>
                  </a:lnTo>
                  <a:lnTo>
                    <a:pt x="2651544" y="2165870"/>
                  </a:lnTo>
                  <a:lnTo>
                    <a:pt x="2669540" y="2165858"/>
                  </a:lnTo>
                  <a:lnTo>
                    <a:pt x="2853855" y="1960524"/>
                  </a:lnTo>
                  <a:lnTo>
                    <a:pt x="2976283" y="2096922"/>
                  </a:lnTo>
                  <a:lnTo>
                    <a:pt x="2976283" y="2056841"/>
                  </a:lnTo>
                  <a:close/>
                </a:path>
                <a:path w="12168505" h="6795134">
                  <a:moveTo>
                    <a:pt x="2976283" y="1475308"/>
                  </a:moveTo>
                  <a:lnTo>
                    <a:pt x="2889834" y="1379004"/>
                  </a:lnTo>
                  <a:lnTo>
                    <a:pt x="2853855" y="1338910"/>
                  </a:lnTo>
                  <a:lnTo>
                    <a:pt x="2633561" y="1584337"/>
                  </a:lnTo>
                  <a:lnTo>
                    <a:pt x="2449245" y="1379004"/>
                  </a:lnTo>
                  <a:lnTo>
                    <a:pt x="2413254" y="1338910"/>
                  </a:lnTo>
                  <a:lnTo>
                    <a:pt x="2192972" y="1584337"/>
                  </a:lnTo>
                  <a:lnTo>
                    <a:pt x="2008657" y="1379004"/>
                  </a:lnTo>
                  <a:lnTo>
                    <a:pt x="1972678" y="1338910"/>
                  </a:lnTo>
                  <a:lnTo>
                    <a:pt x="1752384" y="1584337"/>
                  </a:lnTo>
                  <a:lnTo>
                    <a:pt x="1568081" y="1379004"/>
                  </a:lnTo>
                  <a:lnTo>
                    <a:pt x="1532102" y="1338910"/>
                  </a:lnTo>
                  <a:lnTo>
                    <a:pt x="1311795" y="1584337"/>
                  </a:lnTo>
                  <a:lnTo>
                    <a:pt x="1127480" y="1379004"/>
                  </a:lnTo>
                  <a:lnTo>
                    <a:pt x="1091501" y="1338910"/>
                  </a:lnTo>
                  <a:lnTo>
                    <a:pt x="871207" y="1584337"/>
                  </a:lnTo>
                  <a:lnTo>
                    <a:pt x="686892" y="1379004"/>
                  </a:lnTo>
                  <a:lnTo>
                    <a:pt x="650913" y="1338910"/>
                  </a:lnTo>
                  <a:lnTo>
                    <a:pt x="430606" y="1584337"/>
                  </a:lnTo>
                  <a:lnTo>
                    <a:pt x="246303" y="1379004"/>
                  </a:lnTo>
                  <a:lnTo>
                    <a:pt x="210324" y="1338910"/>
                  </a:lnTo>
                  <a:lnTo>
                    <a:pt x="0" y="1573250"/>
                  </a:lnTo>
                  <a:lnTo>
                    <a:pt x="0" y="1613331"/>
                  </a:lnTo>
                  <a:lnTo>
                    <a:pt x="210324" y="1379004"/>
                  </a:lnTo>
                  <a:lnTo>
                    <a:pt x="430606" y="1624431"/>
                  </a:lnTo>
                  <a:lnTo>
                    <a:pt x="466598" y="1584337"/>
                  </a:lnTo>
                  <a:lnTo>
                    <a:pt x="650913" y="1379004"/>
                  </a:lnTo>
                  <a:lnTo>
                    <a:pt x="871207" y="1624431"/>
                  </a:lnTo>
                  <a:lnTo>
                    <a:pt x="907186" y="1584337"/>
                  </a:lnTo>
                  <a:lnTo>
                    <a:pt x="1091501" y="1379004"/>
                  </a:lnTo>
                  <a:lnTo>
                    <a:pt x="1311795" y="1624431"/>
                  </a:lnTo>
                  <a:lnTo>
                    <a:pt x="1347787" y="1584337"/>
                  </a:lnTo>
                  <a:lnTo>
                    <a:pt x="1532102" y="1379004"/>
                  </a:lnTo>
                  <a:lnTo>
                    <a:pt x="1752384" y="1624418"/>
                  </a:lnTo>
                  <a:lnTo>
                    <a:pt x="1788363" y="1584337"/>
                  </a:lnTo>
                  <a:lnTo>
                    <a:pt x="1972678" y="1379004"/>
                  </a:lnTo>
                  <a:lnTo>
                    <a:pt x="2192972" y="1624431"/>
                  </a:lnTo>
                  <a:lnTo>
                    <a:pt x="2228951" y="1584337"/>
                  </a:lnTo>
                  <a:lnTo>
                    <a:pt x="2413254" y="1379004"/>
                  </a:lnTo>
                  <a:lnTo>
                    <a:pt x="2633561" y="1624431"/>
                  </a:lnTo>
                  <a:lnTo>
                    <a:pt x="2669540" y="1584337"/>
                  </a:lnTo>
                  <a:lnTo>
                    <a:pt x="2853855" y="1379004"/>
                  </a:lnTo>
                  <a:lnTo>
                    <a:pt x="2976283" y="1515402"/>
                  </a:lnTo>
                  <a:lnTo>
                    <a:pt x="2976283" y="1475308"/>
                  </a:lnTo>
                  <a:close/>
                </a:path>
                <a:path w="12168505" h="6795134">
                  <a:moveTo>
                    <a:pt x="2976283" y="884796"/>
                  </a:moveTo>
                  <a:lnTo>
                    <a:pt x="2889847" y="788492"/>
                  </a:lnTo>
                  <a:lnTo>
                    <a:pt x="2853855" y="748385"/>
                  </a:lnTo>
                  <a:lnTo>
                    <a:pt x="2633561" y="993825"/>
                  </a:lnTo>
                  <a:lnTo>
                    <a:pt x="2449245" y="788492"/>
                  </a:lnTo>
                  <a:lnTo>
                    <a:pt x="2413254" y="748385"/>
                  </a:lnTo>
                  <a:lnTo>
                    <a:pt x="2192972" y="993825"/>
                  </a:lnTo>
                  <a:lnTo>
                    <a:pt x="2008670" y="788492"/>
                  </a:lnTo>
                  <a:lnTo>
                    <a:pt x="1972678" y="748385"/>
                  </a:lnTo>
                  <a:lnTo>
                    <a:pt x="1752384" y="993813"/>
                  </a:lnTo>
                  <a:lnTo>
                    <a:pt x="1568094" y="788492"/>
                  </a:lnTo>
                  <a:lnTo>
                    <a:pt x="1532102" y="748385"/>
                  </a:lnTo>
                  <a:lnTo>
                    <a:pt x="1311795" y="993825"/>
                  </a:lnTo>
                  <a:lnTo>
                    <a:pt x="1127493" y="788492"/>
                  </a:lnTo>
                  <a:lnTo>
                    <a:pt x="1091501" y="748385"/>
                  </a:lnTo>
                  <a:lnTo>
                    <a:pt x="871207" y="993825"/>
                  </a:lnTo>
                  <a:lnTo>
                    <a:pt x="686904" y="788492"/>
                  </a:lnTo>
                  <a:lnTo>
                    <a:pt x="650913" y="748385"/>
                  </a:lnTo>
                  <a:lnTo>
                    <a:pt x="430606" y="993825"/>
                  </a:lnTo>
                  <a:lnTo>
                    <a:pt x="246316" y="788492"/>
                  </a:lnTo>
                  <a:lnTo>
                    <a:pt x="210324" y="748385"/>
                  </a:lnTo>
                  <a:lnTo>
                    <a:pt x="0" y="982726"/>
                  </a:lnTo>
                  <a:lnTo>
                    <a:pt x="0" y="1022819"/>
                  </a:lnTo>
                  <a:lnTo>
                    <a:pt x="210324" y="788492"/>
                  </a:lnTo>
                  <a:lnTo>
                    <a:pt x="430606" y="1033907"/>
                  </a:lnTo>
                  <a:lnTo>
                    <a:pt x="466585" y="993825"/>
                  </a:lnTo>
                  <a:lnTo>
                    <a:pt x="650913" y="788492"/>
                  </a:lnTo>
                  <a:lnTo>
                    <a:pt x="871207" y="1033907"/>
                  </a:lnTo>
                  <a:lnTo>
                    <a:pt x="907186" y="993825"/>
                  </a:lnTo>
                  <a:lnTo>
                    <a:pt x="1091501" y="788492"/>
                  </a:lnTo>
                  <a:lnTo>
                    <a:pt x="1311795" y="1033907"/>
                  </a:lnTo>
                  <a:lnTo>
                    <a:pt x="1347774" y="993825"/>
                  </a:lnTo>
                  <a:lnTo>
                    <a:pt x="1532102" y="788492"/>
                  </a:lnTo>
                  <a:lnTo>
                    <a:pt x="1752384" y="1033907"/>
                  </a:lnTo>
                  <a:lnTo>
                    <a:pt x="1788375" y="993813"/>
                  </a:lnTo>
                  <a:lnTo>
                    <a:pt x="1972678" y="788492"/>
                  </a:lnTo>
                  <a:lnTo>
                    <a:pt x="2192972" y="1033907"/>
                  </a:lnTo>
                  <a:lnTo>
                    <a:pt x="2228939" y="993825"/>
                  </a:lnTo>
                  <a:lnTo>
                    <a:pt x="2413254" y="788492"/>
                  </a:lnTo>
                  <a:lnTo>
                    <a:pt x="2633561" y="1033907"/>
                  </a:lnTo>
                  <a:lnTo>
                    <a:pt x="2669540" y="993825"/>
                  </a:lnTo>
                  <a:lnTo>
                    <a:pt x="2853855" y="788492"/>
                  </a:lnTo>
                  <a:lnTo>
                    <a:pt x="2976283" y="924877"/>
                  </a:lnTo>
                  <a:lnTo>
                    <a:pt x="2976283" y="884796"/>
                  </a:lnTo>
                  <a:close/>
                </a:path>
                <a:path w="12168505" h="6795134">
                  <a:moveTo>
                    <a:pt x="2976283" y="296100"/>
                  </a:moveTo>
                  <a:lnTo>
                    <a:pt x="2889834" y="199796"/>
                  </a:lnTo>
                  <a:lnTo>
                    <a:pt x="2853855" y="159702"/>
                  </a:lnTo>
                  <a:lnTo>
                    <a:pt x="2633561" y="405130"/>
                  </a:lnTo>
                  <a:lnTo>
                    <a:pt x="2449245" y="199796"/>
                  </a:lnTo>
                  <a:lnTo>
                    <a:pt x="2413254" y="159702"/>
                  </a:lnTo>
                  <a:lnTo>
                    <a:pt x="2192972" y="405130"/>
                  </a:lnTo>
                  <a:lnTo>
                    <a:pt x="2008657" y="199796"/>
                  </a:lnTo>
                  <a:lnTo>
                    <a:pt x="1972678" y="159702"/>
                  </a:lnTo>
                  <a:lnTo>
                    <a:pt x="1752384" y="405130"/>
                  </a:lnTo>
                  <a:lnTo>
                    <a:pt x="1568081" y="199796"/>
                  </a:lnTo>
                  <a:lnTo>
                    <a:pt x="1532102" y="159702"/>
                  </a:lnTo>
                  <a:lnTo>
                    <a:pt x="1311795" y="405130"/>
                  </a:lnTo>
                  <a:lnTo>
                    <a:pt x="1127480" y="199796"/>
                  </a:lnTo>
                  <a:lnTo>
                    <a:pt x="1091501" y="159702"/>
                  </a:lnTo>
                  <a:lnTo>
                    <a:pt x="871207" y="405130"/>
                  </a:lnTo>
                  <a:lnTo>
                    <a:pt x="686892" y="199796"/>
                  </a:lnTo>
                  <a:lnTo>
                    <a:pt x="650913" y="159702"/>
                  </a:lnTo>
                  <a:lnTo>
                    <a:pt x="430606" y="405130"/>
                  </a:lnTo>
                  <a:lnTo>
                    <a:pt x="246303" y="199796"/>
                  </a:lnTo>
                  <a:lnTo>
                    <a:pt x="210324" y="159702"/>
                  </a:lnTo>
                  <a:lnTo>
                    <a:pt x="0" y="394042"/>
                  </a:lnTo>
                  <a:lnTo>
                    <a:pt x="0" y="434124"/>
                  </a:lnTo>
                  <a:lnTo>
                    <a:pt x="210324" y="199796"/>
                  </a:lnTo>
                  <a:lnTo>
                    <a:pt x="430606" y="445223"/>
                  </a:lnTo>
                  <a:lnTo>
                    <a:pt x="466598" y="405130"/>
                  </a:lnTo>
                  <a:lnTo>
                    <a:pt x="650913" y="199796"/>
                  </a:lnTo>
                  <a:lnTo>
                    <a:pt x="871207" y="445223"/>
                  </a:lnTo>
                  <a:lnTo>
                    <a:pt x="907186" y="405130"/>
                  </a:lnTo>
                  <a:lnTo>
                    <a:pt x="1091501" y="199796"/>
                  </a:lnTo>
                  <a:lnTo>
                    <a:pt x="1311795" y="445223"/>
                  </a:lnTo>
                  <a:lnTo>
                    <a:pt x="1347787" y="405130"/>
                  </a:lnTo>
                  <a:lnTo>
                    <a:pt x="1532102" y="199796"/>
                  </a:lnTo>
                  <a:lnTo>
                    <a:pt x="1752384" y="445211"/>
                  </a:lnTo>
                  <a:lnTo>
                    <a:pt x="1788363" y="405130"/>
                  </a:lnTo>
                  <a:lnTo>
                    <a:pt x="1972678" y="199796"/>
                  </a:lnTo>
                  <a:lnTo>
                    <a:pt x="2192972" y="445223"/>
                  </a:lnTo>
                  <a:lnTo>
                    <a:pt x="2228951" y="405130"/>
                  </a:lnTo>
                  <a:lnTo>
                    <a:pt x="2413254" y="199796"/>
                  </a:lnTo>
                  <a:lnTo>
                    <a:pt x="2633561" y="445223"/>
                  </a:lnTo>
                  <a:lnTo>
                    <a:pt x="2669540" y="405130"/>
                  </a:lnTo>
                  <a:lnTo>
                    <a:pt x="2853855" y="199796"/>
                  </a:lnTo>
                  <a:lnTo>
                    <a:pt x="2976283" y="336194"/>
                  </a:lnTo>
                  <a:lnTo>
                    <a:pt x="2976283" y="296100"/>
                  </a:lnTo>
                  <a:close/>
                </a:path>
                <a:path w="12168505" h="6795134">
                  <a:moveTo>
                    <a:pt x="3986822" y="124460"/>
                  </a:moveTo>
                  <a:lnTo>
                    <a:pt x="3875113" y="0"/>
                  </a:lnTo>
                  <a:lnTo>
                    <a:pt x="3657955" y="0"/>
                  </a:lnTo>
                  <a:lnTo>
                    <a:pt x="3546246" y="124460"/>
                  </a:lnTo>
                  <a:lnTo>
                    <a:pt x="3766540" y="369887"/>
                  </a:lnTo>
                  <a:lnTo>
                    <a:pt x="3986822" y="124460"/>
                  </a:lnTo>
                  <a:close/>
                </a:path>
                <a:path w="12168505" h="6795134">
                  <a:moveTo>
                    <a:pt x="4427398" y="124460"/>
                  </a:moveTo>
                  <a:lnTo>
                    <a:pt x="4315688" y="0"/>
                  </a:lnTo>
                  <a:lnTo>
                    <a:pt x="4098531" y="0"/>
                  </a:lnTo>
                  <a:lnTo>
                    <a:pt x="3986822" y="124460"/>
                  </a:lnTo>
                  <a:lnTo>
                    <a:pt x="4207116" y="369887"/>
                  </a:lnTo>
                  <a:lnTo>
                    <a:pt x="4427398" y="124460"/>
                  </a:lnTo>
                  <a:close/>
                </a:path>
                <a:path w="12168505" h="6795134">
                  <a:moveTo>
                    <a:pt x="4867986" y="124460"/>
                  </a:moveTo>
                  <a:lnTo>
                    <a:pt x="4756277" y="0"/>
                  </a:lnTo>
                  <a:lnTo>
                    <a:pt x="4539119" y="0"/>
                  </a:lnTo>
                  <a:lnTo>
                    <a:pt x="4427410" y="124460"/>
                  </a:lnTo>
                  <a:lnTo>
                    <a:pt x="4647704" y="369887"/>
                  </a:lnTo>
                  <a:lnTo>
                    <a:pt x="4867986" y="124460"/>
                  </a:lnTo>
                  <a:close/>
                </a:path>
                <a:path w="12168505" h="6795134">
                  <a:moveTo>
                    <a:pt x="5308600" y="124460"/>
                  </a:moveTo>
                  <a:lnTo>
                    <a:pt x="5196891" y="0"/>
                  </a:lnTo>
                  <a:lnTo>
                    <a:pt x="4979733" y="0"/>
                  </a:lnTo>
                  <a:lnTo>
                    <a:pt x="4868024" y="124460"/>
                  </a:lnTo>
                  <a:lnTo>
                    <a:pt x="5088318" y="369887"/>
                  </a:lnTo>
                  <a:lnTo>
                    <a:pt x="5308600" y="124460"/>
                  </a:lnTo>
                  <a:close/>
                </a:path>
                <a:path w="12168505" h="6795134">
                  <a:moveTo>
                    <a:pt x="6064339" y="0"/>
                  </a:moveTo>
                  <a:lnTo>
                    <a:pt x="5860872" y="0"/>
                  </a:lnTo>
                  <a:lnTo>
                    <a:pt x="5749163" y="124460"/>
                  </a:lnTo>
                  <a:lnTo>
                    <a:pt x="5637466" y="0"/>
                  </a:lnTo>
                  <a:lnTo>
                    <a:pt x="5420309" y="0"/>
                  </a:lnTo>
                  <a:lnTo>
                    <a:pt x="5308600" y="124460"/>
                  </a:lnTo>
                  <a:lnTo>
                    <a:pt x="5528894" y="369887"/>
                  </a:lnTo>
                  <a:lnTo>
                    <a:pt x="5749163" y="124472"/>
                  </a:lnTo>
                  <a:lnTo>
                    <a:pt x="5969457" y="369887"/>
                  </a:lnTo>
                  <a:lnTo>
                    <a:pt x="6064339" y="264172"/>
                  </a:lnTo>
                  <a:lnTo>
                    <a:pt x="6064339" y="0"/>
                  </a:lnTo>
                  <a:close/>
                </a:path>
                <a:path w="12168505" h="6795134">
                  <a:moveTo>
                    <a:pt x="9299435" y="6474079"/>
                  </a:moveTo>
                  <a:lnTo>
                    <a:pt x="9176918" y="6337579"/>
                  </a:lnTo>
                  <a:lnTo>
                    <a:pt x="9176918" y="6610578"/>
                  </a:lnTo>
                  <a:lnTo>
                    <a:pt x="9299435" y="6474079"/>
                  </a:lnTo>
                  <a:close/>
                </a:path>
                <a:path w="12168505" h="6795134">
                  <a:moveTo>
                    <a:pt x="9378201" y="3416147"/>
                  </a:moveTo>
                  <a:lnTo>
                    <a:pt x="9342209" y="3416147"/>
                  </a:lnTo>
                  <a:lnTo>
                    <a:pt x="9297251" y="3466236"/>
                  </a:lnTo>
                  <a:lnTo>
                    <a:pt x="9252293" y="3416147"/>
                  </a:lnTo>
                  <a:lnTo>
                    <a:pt x="9216314" y="3416147"/>
                  </a:lnTo>
                  <a:lnTo>
                    <a:pt x="9297251" y="3506317"/>
                  </a:lnTo>
                  <a:lnTo>
                    <a:pt x="9333243" y="3466236"/>
                  </a:lnTo>
                  <a:lnTo>
                    <a:pt x="9378201" y="3416147"/>
                  </a:lnTo>
                  <a:close/>
                </a:path>
                <a:path w="12168505" h="6795134">
                  <a:moveTo>
                    <a:pt x="9740036" y="6474079"/>
                  </a:moveTo>
                  <a:lnTo>
                    <a:pt x="9519742" y="6228651"/>
                  </a:lnTo>
                  <a:lnTo>
                    <a:pt x="9299448" y="6474079"/>
                  </a:lnTo>
                  <a:lnTo>
                    <a:pt x="9519742" y="6719506"/>
                  </a:lnTo>
                  <a:lnTo>
                    <a:pt x="9740036" y="6474079"/>
                  </a:lnTo>
                  <a:close/>
                </a:path>
                <a:path w="12168505" h="6795134">
                  <a:moveTo>
                    <a:pt x="9818789" y="3416147"/>
                  </a:moveTo>
                  <a:lnTo>
                    <a:pt x="9782810" y="3416147"/>
                  </a:lnTo>
                  <a:lnTo>
                    <a:pt x="9737852" y="3466236"/>
                  </a:lnTo>
                  <a:lnTo>
                    <a:pt x="9692894" y="3416147"/>
                  </a:lnTo>
                  <a:lnTo>
                    <a:pt x="9656915" y="3416147"/>
                  </a:lnTo>
                  <a:lnTo>
                    <a:pt x="9737852" y="3506317"/>
                  </a:lnTo>
                  <a:lnTo>
                    <a:pt x="9773831" y="3466236"/>
                  </a:lnTo>
                  <a:lnTo>
                    <a:pt x="9818789" y="3416147"/>
                  </a:lnTo>
                  <a:close/>
                </a:path>
                <a:path w="12168505" h="6795134">
                  <a:moveTo>
                    <a:pt x="10259365" y="3416147"/>
                  </a:moveTo>
                  <a:lnTo>
                    <a:pt x="10223386" y="3416147"/>
                  </a:lnTo>
                  <a:lnTo>
                    <a:pt x="10178428" y="3466236"/>
                  </a:lnTo>
                  <a:lnTo>
                    <a:pt x="10133470" y="3416147"/>
                  </a:lnTo>
                  <a:lnTo>
                    <a:pt x="10097491" y="3416147"/>
                  </a:lnTo>
                  <a:lnTo>
                    <a:pt x="10178428" y="3506317"/>
                  </a:lnTo>
                  <a:lnTo>
                    <a:pt x="10214407" y="3466236"/>
                  </a:lnTo>
                  <a:lnTo>
                    <a:pt x="10259365" y="3416147"/>
                  </a:lnTo>
                  <a:close/>
                </a:path>
                <a:path w="12168505" h="6795134">
                  <a:moveTo>
                    <a:pt x="10621201" y="6474079"/>
                  </a:moveTo>
                  <a:lnTo>
                    <a:pt x="10400906" y="6228651"/>
                  </a:lnTo>
                  <a:lnTo>
                    <a:pt x="10180612" y="6474079"/>
                  </a:lnTo>
                  <a:lnTo>
                    <a:pt x="9960331" y="6228651"/>
                  </a:lnTo>
                  <a:lnTo>
                    <a:pt x="9740036" y="6474079"/>
                  </a:lnTo>
                  <a:lnTo>
                    <a:pt x="9960331" y="6719506"/>
                  </a:lnTo>
                  <a:lnTo>
                    <a:pt x="10180612" y="6474092"/>
                  </a:lnTo>
                  <a:lnTo>
                    <a:pt x="10400906" y="6719506"/>
                  </a:lnTo>
                  <a:lnTo>
                    <a:pt x="10621201" y="6474079"/>
                  </a:lnTo>
                  <a:close/>
                </a:path>
                <a:path w="12168505" h="6795134">
                  <a:moveTo>
                    <a:pt x="10699953" y="3416147"/>
                  </a:moveTo>
                  <a:lnTo>
                    <a:pt x="10663974" y="3416147"/>
                  </a:lnTo>
                  <a:lnTo>
                    <a:pt x="10619016" y="3466236"/>
                  </a:lnTo>
                  <a:lnTo>
                    <a:pt x="10574058" y="3416147"/>
                  </a:lnTo>
                  <a:lnTo>
                    <a:pt x="10538079" y="3416147"/>
                  </a:lnTo>
                  <a:lnTo>
                    <a:pt x="10619016" y="3506317"/>
                  </a:lnTo>
                  <a:lnTo>
                    <a:pt x="10654995" y="3466236"/>
                  </a:lnTo>
                  <a:lnTo>
                    <a:pt x="10699953" y="3416147"/>
                  </a:lnTo>
                  <a:close/>
                </a:path>
                <a:path w="12168505" h="6795134">
                  <a:moveTo>
                    <a:pt x="11061789" y="6474079"/>
                  </a:moveTo>
                  <a:lnTo>
                    <a:pt x="10841495" y="6228651"/>
                  </a:lnTo>
                  <a:lnTo>
                    <a:pt x="10621201" y="6474079"/>
                  </a:lnTo>
                  <a:lnTo>
                    <a:pt x="10841495" y="6719506"/>
                  </a:lnTo>
                  <a:lnTo>
                    <a:pt x="11061789" y="6474079"/>
                  </a:lnTo>
                  <a:close/>
                </a:path>
                <a:path w="12168505" h="6795134">
                  <a:moveTo>
                    <a:pt x="11140554" y="3416147"/>
                  </a:moveTo>
                  <a:lnTo>
                    <a:pt x="11104575" y="3416147"/>
                  </a:lnTo>
                  <a:lnTo>
                    <a:pt x="11059617" y="3466236"/>
                  </a:lnTo>
                  <a:lnTo>
                    <a:pt x="11014659" y="3416147"/>
                  </a:lnTo>
                  <a:lnTo>
                    <a:pt x="10978680" y="3416147"/>
                  </a:lnTo>
                  <a:lnTo>
                    <a:pt x="11059617" y="3506317"/>
                  </a:lnTo>
                  <a:lnTo>
                    <a:pt x="11095596" y="3466236"/>
                  </a:lnTo>
                  <a:lnTo>
                    <a:pt x="11140554" y="3416147"/>
                  </a:lnTo>
                  <a:close/>
                </a:path>
                <a:path w="12168505" h="6795134">
                  <a:moveTo>
                    <a:pt x="11502390" y="6474079"/>
                  </a:moveTo>
                  <a:lnTo>
                    <a:pt x="11282096" y="6228651"/>
                  </a:lnTo>
                  <a:lnTo>
                    <a:pt x="11061802" y="6474079"/>
                  </a:lnTo>
                  <a:lnTo>
                    <a:pt x="11282096" y="6719506"/>
                  </a:lnTo>
                  <a:lnTo>
                    <a:pt x="11502390" y="6474079"/>
                  </a:lnTo>
                  <a:close/>
                </a:path>
                <a:path w="12168505" h="6795134">
                  <a:moveTo>
                    <a:pt x="11581143" y="3416147"/>
                  </a:moveTo>
                  <a:lnTo>
                    <a:pt x="11545164" y="3416147"/>
                  </a:lnTo>
                  <a:lnTo>
                    <a:pt x="11500206" y="3466236"/>
                  </a:lnTo>
                  <a:lnTo>
                    <a:pt x="11455248" y="3416147"/>
                  </a:lnTo>
                  <a:lnTo>
                    <a:pt x="11419269" y="3416147"/>
                  </a:lnTo>
                  <a:lnTo>
                    <a:pt x="11500206" y="3506317"/>
                  </a:lnTo>
                  <a:lnTo>
                    <a:pt x="11536185" y="3466236"/>
                  </a:lnTo>
                  <a:lnTo>
                    <a:pt x="11581143" y="3416147"/>
                  </a:lnTo>
                  <a:close/>
                </a:path>
                <a:path w="12168505" h="6795134">
                  <a:moveTo>
                    <a:pt x="12021718" y="3416147"/>
                  </a:moveTo>
                  <a:lnTo>
                    <a:pt x="11985739" y="3416147"/>
                  </a:lnTo>
                  <a:lnTo>
                    <a:pt x="11940781" y="3466236"/>
                  </a:lnTo>
                  <a:lnTo>
                    <a:pt x="11895823" y="3416147"/>
                  </a:lnTo>
                  <a:lnTo>
                    <a:pt x="11859844" y="3416147"/>
                  </a:lnTo>
                  <a:lnTo>
                    <a:pt x="11940781" y="3506317"/>
                  </a:lnTo>
                  <a:lnTo>
                    <a:pt x="11976760" y="3466236"/>
                  </a:lnTo>
                  <a:lnTo>
                    <a:pt x="12021718" y="3416147"/>
                  </a:lnTo>
                  <a:close/>
                </a:path>
                <a:path w="12168505" h="6795134">
                  <a:moveTo>
                    <a:pt x="12167972" y="6233884"/>
                  </a:moveTo>
                  <a:lnTo>
                    <a:pt x="12163273" y="6228639"/>
                  </a:lnTo>
                  <a:lnTo>
                    <a:pt x="11942966" y="6474066"/>
                  </a:lnTo>
                  <a:lnTo>
                    <a:pt x="11722684" y="6228651"/>
                  </a:lnTo>
                  <a:lnTo>
                    <a:pt x="11502390" y="6474079"/>
                  </a:lnTo>
                  <a:lnTo>
                    <a:pt x="11722684" y="6719506"/>
                  </a:lnTo>
                  <a:lnTo>
                    <a:pt x="11942966" y="6474092"/>
                  </a:lnTo>
                  <a:lnTo>
                    <a:pt x="12163273" y="6719506"/>
                  </a:lnTo>
                  <a:lnTo>
                    <a:pt x="12167972" y="6714261"/>
                  </a:lnTo>
                  <a:lnTo>
                    <a:pt x="12167972" y="6233884"/>
                  </a:lnTo>
                  <a:close/>
                </a:path>
                <a:path w="12168505" h="6795134">
                  <a:moveTo>
                    <a:pt x="12167984" y="6749351"/>
                  </a:moveTo>
                  <a:lnTo>
                    <a:pt x="12163158" y="6754736"/>
                  </a:lnTo>
                  <a:lnTo>
                    <a:pt x="11978856" y="6549403"/>
                  </a:lnTo>
                  <a:lnTo>
                    <a:pt x="11942877" y="6509309"/>
                  </a:lnTo>
                  <a:lnTo>
                    <a:pt x="11722583" y="6754749"/>
                  </a:lnTo>
                  <a:lnTo>
                    <a:pt x="11538268" y="6549403"/>
                  </a:lnTo>
                  <a:lnTo>
                    <a:pt x="11502288" y="6509309"/>
                  </a:lnTo>
                  <a:lnTo>
                    <a:pt x="11282007" y="6754749"/>
                  </a:lnTo>
                  <a:lnTo>
                    <a:pt x="11097666" y="6549403"/>
                  </a:lnTo>
                  <a:lnTo>
                    <a:pt x="11061687" y="6509309"/>
                  </a:lnTo>
                  <a:lnTo>
                    <a:pt x="10841393" y="6754749"/>
                  </a:lnTo>
                  <a:lnTo>
                    <a:pt x="10657078" y="6549403"/>
                  </a:lnTo>
                  <a:lnTo>
                    <a:pt x="10621099" y="6509309"/>
                  </a:lnTo>
                  <a:lnTo>
                    <a:pt x="10400817" y="6754736"/>
                  </a:lnTo>
                  <a:lnTo>
                    <a:pt x="10216502" y="6549403"/>
                  </a:lnTo>
                  <a:lnTo>
                    <a:pt x="10180523" y="6509309"/>
                  </a:lnTo>
                  <a:lnTo>
                    <a:pt x="9960242" y="6754749"/>
                  </a:lnTo>
                  <a:lnTo>
                    <a:pt x="9775927" y="6549403"/>
                  </a:lnTo>
                  <a:lnTo>
                    <a:pt x="9739947" y="6509309"/>
                  </a:lnTo>
                  <a:lnTo>
                    <a:pt x="9519628" y="6754749"/>
                  </a:lnTo>
                  <a:lnTo>
                    <a:pt x="9335325" y="6549403"/>
                  </a:lnTo>
                  <a:lnTo>
                    <a:pt x="9299346" y="6509309"/>
                  </a:lnTo>
                  <a:lnTo>
                    <a:pt x="9176931" y="6645707"/>
                  </a:lnTo>
                  <a:lnTo>
                    <a:pt x="9176931" y="6685788"/>
                  </a:lnTo>
                  <a:lnTo>
                    <a:pt x="9299346" y="6549403"/>
                  </a:lnTo>
                  <a:lnTo>
                    <a:pt x="9519628" y="6794830"/>
                  </a:lnTo>
                  <a:lnTo>
                    <a:pt x="9555607" y="6754749"/>
                  </a:lnTo>
                  <a:lnTo>
                    <a:pt x="9739947" y="6549403"/>
                  </a:lnTo>
                  <a:lnTo>
                    <a:pt x="9960242" y="6794830"/>
                  </a:lnTo>
                  <a:lnTo>
                    <a:pt x="9996208" y="6754749"/>
                  </a:lnTo>
                  <a:lnTo>
                    <a:pt x="10180523" y="6549403"/>
                  </a:lnTo>
                  <a:lnTo>
                    <a:pt x="10400817" y="6794830"/>
                  </a:lnTo>
                  <a:lnTo>
                    <a:pt x="10436796" y="6754736"/>
                  </a:lnTo>
                  <a:lnTo>
                    <a:pt x="10621099" y="6549403"/>
                  </a:lnTo>
                  <a:lnTo>
                    <a:pt x="10841393" y="6794830"/>
                  </a:lnTo>
                  <a:lnTo>
                    <a:pt x="10877360" y="6754749"/>
                  </a:lnTo>
                  <a:lnTo>
                    <a:pt x="11061687" y="6549403"/>
                  </a:lnTo>
                  <a:lnTo>
                    <a:pt x="11282007" y="6794830"/>
                  </a:lnTo>
                  <a:lnTo>
                    <a:pt x="11317973" y="6754749"/>
                  </a:lnTo>
                  <a:lnTo>
                    <a:pt x="11502288" y="6549403"/>
                  </a:lnTo>
                  <a:lnTo>
                    <a:pt x="11722583" y="6794830"/>
                  </a:lnTo>
                  <a:lnTo>
                    <a:pt x="11758549" y="6754749"/>
                  </a:lnTo>
                  <a:lnTo>
                    <a:pt x="11942877" y="6549403"/>
                  </a:lnTo>
                  <a:lnTo>
                    <a:pt x="12163158" y="6794830"/>
                  </a:lnTo>
                  <a:lnTo>
                    <a:pt x="12167984" y="6789445"/>
                  </a:lnTo>
                  <a:lnTo>
                    <a:pt x="12167984" y="6754736"/>
                  </a:lnTo>
                  <a:lnTo>
                    <a:pt x="12167984" y="6749351"/>
                  </a:lnTo>
                  <a:close/>
                </a:path>
              </a:pathLst>
            </a:custGeom>
            <a:solidFill>
              <a:srgbClr val="8AA1AD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pPr defTabSz="916137">
                <a:buClrTx/>
              </a:pPr>
              <a:endParaRPr sz="1803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53211E9-A7EB-4CEB-DFFE-3AC5556C7267}"/>
                </a:ext>
              </a:extLst>
            </p:cNvPr>
            <p:cNvSpPr/>
            <p:nvPr/>
          </p:nvSpPr>
          <p:spPr>
            <a:xfrm>
              <a:off x="2983128" y="2127250"/>
              <a:ext cx="6452972" cy="1270647"/>
            </a:xfrm>
            <a:custGeom>
              <a:avLst/>
              <a:gdLst/>
              <a:ahLst/>
              <a:cxnLst/>
              <a:rect l="l" t="t" r="r" b="b"/>
              <a:pathLst>
                <a:path w="6187440" h="3378835">
                  <a:moveTo>
                    <a:pt x="122516" y="3057906"/>
                  </a:moveTo>
                  <a:lnTo>
                    <a:pt x="0" y="2921406"/>
                  </a:lnTo>
                  <a:lnTo>
                    <a:pt x="0" y="3194405"/>
                  </a:lnTo>
                  <a:lnTo>
                    <a:pt x="122516" y="3057906"/>
                  </a:lnTo>
                  <a:close/>
                </a:path>
                <a:path w="6187440" h="3378835">
                  <a:moveTo>
                    <a:pt x="122516" y="2475712"/>
                  </a:moveTo>
                  <a:lnTo>
                    <a:pt x="0" y="2339213"/>
                  </a:lnTo>
                  <a:lnTo>
                    <a:pt x="0" y="2612212"/>
                  </a:lnTo>
                  <a:lnTo>
                    <a:pt x="122516" y="2475712"/>
                  </a:lnTo>
                  <a:close/>
                </a:path>
                <a:path w="6187440" h="3378835">
                  <a:moveTo>
                    <a:pt x="122516" y="1885200"/>
                  </a:moveTo>
                  <a:lnTo>
                    <a:pt x="0" y="1748701"/>
                  </a:lnTo>
                  <a:lnTo>
                    <a:pt x="0" y="2021700"/>
                  </a:lnTo>
                  <a:lnTo>
                    <a:pt x="122516" y="1885200"/>
                  </a:lnTo>
                  <a:close/>
                </a:path>
                <a:path w="6187440" h="3378835">
                  <a:moveTo>
                    <a:pt x="122516" y="1303667"/>
                  </a:moveTo>
                  <a:lnTo>
                    <a:pt x="0" y="1167168"/>
                  </a:lnTo>
                  <a:lnTo>
                    <a:pt x="0" y="1440167"/>
                  </a:lnTo>
                  <a:lnTo>
                    <a:pt x="122516" y="1303667"/>
                  </a:lnTo>
                  <a:close/>
                </a:path>
                <a:path w="6187440" h="3378835">
                  <a:moveTo>
                    <a:pt x="122516" y="713143"/>
                  </a:moveTo>
                  <a:lnTo>
                    <a:pt x="0" y="576643"/>
                  </a:lnTo>
                  <a:lnTo>
                    <a:pt x="0" y="849642"/>
                  </a:lnTo>
                  <a:lnTo>
                    <a:pt x="122516" y="713143"/>
                  </a:lnTo>
                  <a:close/>
                </a:path>
                <a:path w="6187440" h="3378835">
                  <a:moveTo>
                    <a:pt x="122516" y="124460"/>
                  </a:moveTo>
                  <a:lnTo>
                    <a:pt x="10807" y="0"/>
                  </a:lnTo>
                  <a:lnTo>
                    <a:pt x="0" y="0"/>
                  </a:lnTo>
                  <a:lnTo>
                    <a:pt x="0" y="260959"/>
                  </a:lnTo>
                  <a:lnTo>
                    <a:pt x="122516" y="124460"/>
                  </a:lnTo>
                  <a:close/>
                </a:path>
                <a:path w="6187440" h="3378835">
                  <a:moveTo>
                    <a:pt x="201282" y="0"/>
                  </a:moveTo>
                  <a:lnTo>
                    <a:pt x="165290" y="0"/>
                  </a:lnTo>
                  <a:lnTo>
                    <a:pt x="120345" y="50076"/>
                  </a:lnTo>
                  <a:lnTo>
                    <a:pt x="75399" y="0"/>
                  </a:lnTo>
                  <a:lnTo>
                    <a:pt x="39408" y="0"/>
                  </a:lnTo>
                  <a:lnTo>
                    <a:pt x="120345" y="90170"/>
                  </a:lnTo>
                  <a:lnTo>
                    <a:pt x="156324" y="50076"/>
                  </a:lnTo>
                  <a:lnTo>
                    <a:pt x="201282" y="0"/>
                  </a:lnTo>
                  <a:close/>
                </a:path>
                <a:path w="6187440" h="3378835">
                  <a:moveTo>
                    <a:pt x="563105" y="124460"/>
                  </a:moveTo>
                  <a:lnTo>
                    <a:pt x="451396" y="0"/>
                  </a:lnTo>
                  <a:lnTo>
                    <a:pt x="234238" y="0"/>
                  </a:lnTo>
                  <a:lnTo>
                    <a:pt x="122529" y="124460"/>
                  </a:lnTo>
                  <a:lnTo>
                    <a:pt x="342823" y="369887"/>
                  </a:lnTo>
                  <a:lnTo>
                    <a:pt x="563105" y="124460"/>
                  </a:lnTo>
                  <a:close/>
                </a:path>
                <a:path w="6187440" h="3378835">
                  <a:moveTo>
                    <a:pt x="563118" y="3057906"/>
                  </a:moveTo>
                  <a:lnTo>
                    <a:pt x="342823" y="2812478"/>
                  </a:lnTo>
                  <a:lnTo>
                    <a:pt x="122529" y="3057906"/>
                  </a:lnTo>
                  <a:lnTo>
                    <a:pt x="342823" y="3303333"/>
                  </a:lnTo>
                  <a:lnTo>
                    <a:pt x="563118" y="3057906"/>
                  </a:lnTo>
                  <a:close/>
                </a:path>
                <a:path w="6187440" h="3378835">
                  <a:moveTo>
                    <a:pt x="563118" y="2475712"/>
                  </a:moveTo>
                  <a:lnTo>
                    <a:pt x="342823" y="2230285"/>
                  </a:lnTo>
                  <a:lnTo>
                    <a:pt x="122529" y="2475712"/>
                  </a:lnTo>
                  <a:lnTo>
                    <a:pt x="342823" y="2721140"/>
                  </a:lnTo>
                  <a:lnTo>
                    <a:pt x="563118" y="2475712"/>
                  </a:lnTo>
                  <a:close/>
                </a:path>
                <a:path w="6187440" h="3378835">
                  <a:moveTo>
                    <a:pt x="563118" y="1885200"/>
                  </a:moveTo>
                  <a:lnTo>
                    <a:pt x="342823" y="1639773"/>
                  </a:lnTo>
                  <a:lnTo>
                    <a:pt x="122529" y="1885200"/>
                  </a:lnTo>
                  <a:lnTo>
                    <a:pt x="342823" y="2130628"/>
                  </a:lnTo>
                  <a:lnTo>
                    <a:pt x="563118" y="1885200"/>
                  </a:lnTo>
                  <a:close/>
                </a:path>
                <a:path w="6187440" h="3378835">
                  <a:moveTo>
                    <a:pt x="563118" y="1303667"/>
                  </a:moveTo>
                  <a:lnTo>
                    <a:pt x="342823" y="1058240"/>
                  </a:lnTo>
                  <a:lnTo>
                    <a:pt x="122529" y="1303667"/>
                  </a:lnTo>
                  <a:lnTo>
                    <a:pt x="342823" y="1549095"/>
                  </a:lnTo>
                  <a:lnTo>
                    <a:pt x="563118" y="1303667"/>
                  </a:lnTo>
                  <a:close/>
                </a:path>
                <a:path w="6187440" h="3378835">
                  <a:moveTo>
                    <a:pt x="563118" y="713155"/>
                  </a:moveTo>
                  <a:lnTo>
                    <a:pt x="342823" y="467728"/>
                  </a:lnTo>
                  <a:lnTo>
                    <a:pt x="122529" y="713155"/>
                  </a:lnTo>
                  <a:lnTo>
                    <a:pt x="342823" y="958583"/>
                  </a:lnTo>
                  <a:lnTo>
                    <a:pt x="563118" y="713155"/>
                  </a:lnTo>
                  <a:close/>
                </a:path>
                <a:path w="6187440" h="3378835">
                  <a:moveTo>
                    <a:pt x="641870" y="0"/>
                  </a:moveTo>
                  <a:lnTo>
                    <a:pt x="605878" y="0"/>
                  </a:lnTo>
                  <a:lnTo>
                    <a:pt x="560933" y="50076"/>
                  </a:lnTo>
                  <a:lnTo>
                    <a:pt x="515988" y="0"/>
                  </a:lnTo>
                  <a:lnTo>
                    <a:pt x="479996" y="0"/>
                  </a:lnTo>
                  <a:lnTo>
                    <a:pt x="560933" y="90170"/>
                  </a:lnTo>
                  <a:lnTo>
                    <a:pt x="596912" y="50076"/>
                  </a:lnTo>
                  <a:lnTo>
                    <a:pt x="641870" y="0"/>
                  </a:lnTo>
                  <a:close/>
                </a:path>
                <a:path w="6187440" h="3378835">
                  <a:moveTo>
                    <a:pt x="1003693" y="124460"/>
                  </a:moveTo>
                  <a:lnTo>
                    <a:pt x="891984" y="0"/>
                  </a:lnTo>
                  <a:lnTo>
                    <a:pt x="674827" y="0"/>
                  </a:lnTo>
                  <a:lnTo>
                    <a:pt x="563118" y="124460"/>
                  </a:lnTo>
                  <a:lnTo>
                    <a:pt x="783412" y="369887"/>
                  </a:lnTo>
                  <a:lnTo>
                    <a:pt x="1003693" y="124460"/>
                  </a:lnTo>
                  <a:close/>
                </a:path>
                <a:path w="6187440" h="3378835">
                  <a:moveTo>
                    <a:pt x="1082446" y="0"/>
                  </a:moveTo>
                  <a:lnTo>
                    <a:pt x="1046467" y="0"/>
                  </a:lnTo>
                  <a:lnTo>
                    <a:pt x="1001522" y="50076"/>
                  </a:lnTo>
                  <a:lnTo>
                    <a:pt x="956564" y="0"/>
                  </a:lnTo>
                  <a:lnTo>
                    <a:pt x="920584" y="0"/>
                  </a:lnTo>
                  <a:lnTo>
                    <a:pt x="1001522" y="90157"/>
                  </a:lnTo>
                  <a:lnTo>
                    <a:pt x="1037488" y="50076"/>
                  </a:lnTo>
                  <a:lnTo>
                    <a:pt x="1082446" y="0"/>
                  </a:lnTo>
                  <a:close/>
                </a:path>
                <a:path w="6187440" h="3378835">
                  <a:moveTo>
                    <a:pt x="1444282" y="3057906"/>
                  </a:moveTo>
                  <a:lnTo>
                    <a:pt x="1223987" y="2812478"/>
                  </a:lnTo>
                  <a:lnTo>
                    <a:pt x="1003693" y="3057906"/>
                  </a:lnTo>
                  <a:lnTo>
                    <a:pt x="783412" y="2812478"/>
                  </a:lnTo>
                  <a:lnTo>
                    <a:pt x="563118" y="3057906"/>
                  </a:lnTo>
                  <a:lnTo>
                    <a:pt x="783412" y="3303333"/>
                  </a:lnTo>
                  <a:lnTo>
                    <a:pt x="1003693" y="3057918"/>
                  </a:lnTo>
                  <a:lnTo>
                    <a:pt x="1223987" y="3303333"/>
                  </a:lnTo>
                  <a:lnTo>
                    <a:pt x="1444282" y="3057906"/>
                  </a:lnTo>
                  <a:close/>
                </a:path>
                <a:path w="6187440" h="3378835">
                  <a:moveTo>
                    <a:pt x="1444282" y="2475712"/>
                  </a:moveTo>
                  <a:lnTo>
                    <a:pt x="1223987" y="2230285"/>
                  </a:lnTo>
                  <a:lnTo>
                    <a:pt x="1003693" y="2475712"/>
                  </a:lnTo>
                  <a:lnTo>
                    <a:pt x="783412" y="2230285"/>
                  </a:lnTo>
                  <a:lnTo>
                    <a:pt x="563118" y="2475712"/>
                  </a:lnTo>
                  <a:lnTo>
                    <a:pt x="783412" y="2721140"/>
                  </a:lnTo>
                  <a:lnTo>
                    <a:pt x="1003693" y="2475725"/>
                  </a:lnTo>
                  <a:lnTo>
                    <a:pt x="1223987" y="2721140"/>
                  </a:lnTo>
                  <a:lnTo>
                    <a:pt x="1444282" y="2475712"/>
                  </a:lnTo>
                  <a:close/>
                </a:path>
                <a:path w="6187440" h="3378835">
                  <a:moveTo>
                    <a:pt x="1444282" y="1885200"/>
                  </a:moveTo>
                  <a:lnTo>
                    <a:pt x="1223987" y="1639773"/>
                  </a:lnTo>
                  <a:lnTo>
                    <a:pt x="1003693" y="1885200"/>
                  </a:lnTo>
                  <a:lnTo>
                    <a:pt x="783412" y="1639773"/>
                  </a:lnTo>
                  <a:lnTo>
                    <a:pt x="563118" y="1885200"/>
                  </a:lnTo>
                  <a:lnTo>
                    <a:pt x="783412" y="2130628"/>
                  </a:lnTo>
                  <a:lnTo>
                    <a:pt x="1003693" y="1885213"/>
                  </a:lnTo>
                  <a:lnTo>
                    <a:pt x="1223987" y="2130628"/>
                  </a:lnTo>
                  <a:lnTo>
                    <a:pt x="1444282" y="1885200"/>
                  </a:lnTo>
                  <a:close/>
                </a:path>
                <a:path w="6187440" h="3378835">
                  <a:moveTo>
                    <a:pt x="1444282" y="1303667"/>
                  </a:moveTo>
                  <a:lnTo>
                    <a:pt x="1223987" y="1058240"/>
                  </a:lnTo>
                  <a:lnTo>
                    <a:pt x="1003693" y="1303667"/>
                  </a:lnTo>
                  <a:lnTo>
                    <a:pt x="783412" y="1058240"/>
                  </a:lnTo>
                  <a:lnTo>
                    <a:pt x="563118" y="1303667"/>
                  </a:lnTo>
                  <a:lnTo>
                    <a:pt x="783412" y="1549095"/>
                  </a:lnTo>
                  <a:lnTo>
                    <a:pt x="1003693" y="1303680"/>
                  </a:lnTo>
                  <a:lnTo>
                    <a:pt x="1223987" y="1549095"/>
                  </a:lnTo>
                  <a:lnTo>
                    <a:pt x="1444282" y="1303667"/>
                  </a:lnTo>
                  <a:close/>
                </a:path>
                <a:path w="6187440" h="3378835">
                  <a:moveTo>
                    <a:pt x="1444282" y="713155"/>
                  </a:moveTo>
                  <a:lnTo>
                    <a:pt x="1223987" y="467728"/>
                  </a:lnTo>
                  <a:lnTo>
                    <a:pt x="1003693" y="713155"/>
                  </a:lnTo>
                  <a:lnTo>
                    <a:pt x="783412" y="467728"/>
                  </a:lnTo>
                  <a:lnTo>
                    <a:pt x="563118" y="713155"/>
                  </a:lnTo>
                  <a:lnTo>
                    <a:pt x="783412" y="958583"/>
                  </a:lnTo>
                  <a:lnTo>
                    <a:pt x="1003693" y="713168"/>
                  </a:lnTo>
                  <a:lnTo>
                    <a:pt x="1223987" y="958583"/>
                  </a:lnTo>
                  <a:lnTo>
                    <a:pt x="1444282" y="713155"/>
                  </a:lnTo>
                  <a:close/>
                </a:path>
                <a:path w="6187440" h="3378835">
                  <a:moveTo>
                    <a:pt x="1523034" y="0"/>
                  </a:moveTo>
                  <a:lnTo>
                    <a:pt x="1487055" y="0"/>
                  </a:lnTo>
                  <a:lnTo>
                    <a:pt x="1442110" y="50076"/>
                  </a:lnTo>
                  <a:lnTo>
                    <a:pt x="1397165" y="0"/>
                  </a:lnTo>
                  <a:lnTo>
                    <a:pt x="1361173" y="0"/>
                  </a:lnTo>
                  <a:lnTo>
                    <a:pt x="1442110" y="90170"/>
                  </a:lnTo>
                  <a:lnTo>
                    <a:pt x="1478089" y="50076"/>
                  </a:lnTo>
                  <a:lnTo>
                    <a:pt x="1523034" y="0"/>
                  </a:lnTo>
                  <a:close/>
                </a:path>
                <a:path w="6187440" h="3378835">
                  <a:moveTo>
                    <a:pt x="1884870" y="3057906"/>
                  </a:moveTo>
                  <a:lnTo>
                    <a:pt x="1664576" y="2812478"/>
                  </a:lnTo>
                  <a:lnTo>
                    <a:pt x="1444282" y="3057906"/>
                  </a:lnTo>
                  <a:lnTo>
                    <a:pt x="1664576" y="3303333"/>
                  </a:lnTo>
                  <a:lnTo>
                    <a:pt x="1884870" y="3057906"/>
                  </a:lnTo>
                  <a:close/>
                </a:path>
                <a:path w="6187440" h="3378835">
                  <a:moveTo>
                    <a:pt x="1884870" y="2475712"/>
                  </a:moveTo>
                  <a:lnTo>
                    <a:pt x="1664576" y="2230285"/>
                  </a:lnTo>
                  <a:lnTo>
                    <a:pt x="1444282" y="2475712"/>
                  </a:lnTo>
                  <a:lnTo>
                    <a:pt x="1664576" y="2721140"/>
                  </a:lnTo>
                  <a:lnTo>
                    <a:pt x="1884870" y="2475712"/>
                  </a:lnTo>
                  <a:close/>
                </a:path>
                <a:path w="6187440" h="3378835">
                  <a:moveTo>
                    <a:pt x="1884870" y="1885200"/>
                  </a:moveTo>
                  <a:lnTo>
                    <a:pt x="1664576" y="1639773"/>
                  </a:lnTo>
                  <a:lnTo>
                    <a:pt x="1444282" y="1885200"/>
                  </a:lnTo>
                  <a:lnTo>
                    <a:pt x="1664576" y="2130628"/>
                  </a:lnTo>
                  <a:lnTo>
                    <a:pt x="1884870" y="1885200"/>
                  </a:lnTo>
                  <a:close/>
                </a:path>
                <a:path w="6187440" h="3378835">
                  <a:moveTo>
                    <a:pt x="1884870" y="1303667"/>
                  </a:moveTo>
                  <a:lnTo>
                    <a:pt x="1664576" y="1058240"/>
                  </a:lnTo>
                  <a:lnTo>
                    <a:pt x="1444282" y="1303667"/>
                  </a:lnTo>
                  <a:lnTo>
                    <a:pt x="1664576" y="1549095"/>
                  </a:lnTo>
                  <a:lnTo>
                    <a:pt x="1884870" y="1303667"/>
                  </a:lnTo>
                  <a:close/>
                </a:path>
                <a:path w="6187440" h="3378835">
                  <a:moveTo>
                    <a:pt x="1884870" y="713155"/>
                  </a:moveTo>
                  <a:lnTo>
                    <a:pt x="1664576" y="467728"/>
                  </a:lnTo>
                  <a:lnTo>
                    <a:pt x="1444282" y="713155"/>
                  </a:lnTo>
                  <a:lnTo>
                    <a:pt x="1664576" y="958583"/>
                  </a:lnTo>
                  <a:lnTo>
                    <a:pt x="1884870" y="713155"/>
                  </a:lnTo>
                  <a:close/>
                </a:path>
                <a:path w="6187440" h="3378835">
                  <a:moveTo>
                    <a:pt x="1963635" y="0"/>
                  </a:moveTo>
                  <a:lnTo>
                    <a:pt x="1927644" y="0"/>
                  </a:lnTo>
                  <a:lnTo>
                    <a:pt x="1882698" y="50076"/>
                  </a:lnTo>
                  <a:lnTo>
                    <a:pt x="1837753" y="0"/>
                  </a:lnTo>
                  <a:lnTo>
                    <a:pt x="1801761" y="0"/>
                  </a:lnTo>
                  <a:lnTo>
                    <a:pt x="1882698" y="90170"/>
                  </a:lnTo>
                  <a:lnTo>
                    <a:pt x="1918677" y="50076"/>
                  </a:lnTo>
                  <a:lnTo>
                    <a:pt x="1963635" y="0"/>
                  </a:lnTo>
                  <a:close/>
                </a:path>
                <a:path w="6187440" h="3378835">
                  <a:moveTo>
                    <a:pt x="2404224" y="0"/>
                  </a:moveTo>
                  <a:lnTo>
                    <a:pt x="2368245" y="0"/>
                  </a:lnTo>
                  <a:lnTo>
                    <a:pt x="2323287" y="50076"/>
                  </a:lnTo>
                  <a:lnTo>
                    <a:pt x="2278342" y="0"/>
                  </a:lnTo>
                  <a:lnTo>
                    <a:pt x="2242350" y="0"/>
                  </a:lnTo>
                  <a:lnTo>
                    <a:pt x="2323287" y="90170"/>
                  </a:lnTo>
                  <a:lnTo>
                    <a:pt x="2359266" y="50076"/>
                  </a:lnTo>
                  <a:lnTo>
                    <a:pt x="2404224" y="0"/>
                  </a:lnTo>
                  <a:close/>
                </a:path>
                <a:path w="6187440" h="3378835">
                  <a:moveTo>
                    <a:pt x="2844787" y="0"/>
                  </a:moveTo>
                  <a:lnTo>
                    <a:pt x="2808808" y="0"/>
                  </a:lnTo>
                  <a:lnTo>
                    <a:pt x="2763863" y="50076"/>
                  </a:lnTo>
                  <a:lnTo>
                    <a:pt x="2718917" y="0"/>
                  </a:lnTo>
                  <a:lnTo>
                    <a:pt x="2682938" y="0"/>
                  </a:lnTo>
                  <a:lnTo>
                    <a:pt x="2763863" y="90157"/>
                  </a:lnTo>
                  <a:lnTo>
                    <a:pt x="2799829" y="50076"/>
                  </a:lnTo>
                  <a:lnTo>
                    <a:pt x="2844787" y="0"/>
                  </a:lnTo>
                  <a:close/>
                </a:path>
                <a:path w="6187440" h="3378835">
                  <a:moveTo>
                    <a:pt x="3081210" y="3232747"/>
                  </a:moveTo>
                  <a:lnTo>
                    <a:pt x="2986214" y="3338576"/>
                  </a:lnTo>
                  <a:lnTo>
                    <a:pt x="2765945" y="3093148"/>
                  </a:lnTo>
                  <a:lnTo>
                    <a:pt x="2545651" y="3338576"/>
                  </a:lnTo>
                  <a:lnTo>
                    <a:pt x="2325357" y="3093148"/>
                  </a:lnTo>
                  <a:lnTo>
                    <a:pt x="2105063" y="3338576"/>
                  </a:lnTo>
                  <a:lnTo>
                    <a:pt x="1884756" y="3093148"/>
                  </a:lnTo>
                  <a:lnTo>
                    <a:pt x="1664462" y="3338576"/>
                  </a:lnTo>
                  <a:lnTo>
                    <a:pt x="1444167" y="3093148"/>
                  </a:lnTo>
                  <a:lnTo>
                    <a:pt x="1223873" y="3338576"/>
                  </a:lnTo>
                  <a:lnTo>
                    <a:pt x="1003592" y="3093148"/>
                  </a:lnTo>
                  <a:lnTo>
                    <a:pt x="783310" y="3338576"/>
                  </a:lnTo>
                  <a:lnTo>
                    <a:pt x="563003" y="3093148"/>
                  </a:lnTo>
                  <a:lnTo>
                    <a:pt x="342696" y="3338576"/>
                  </a:lnTo>
                  <a:lnTo>
                    <a:pt x="122415" y="3093148"/>
                  </a:lnTo>
                  <a:lnTo>
                    <a:pt x="0" y="3229533"/>
                  </a:lnTo>
                  <a:lnTo>
                    <a:pt x="0" y="3269615"/>
                  </a:lnTo>
                  <a:lnTo>
                    <a:pt x="122415" y="3133242"/>
                  </a:lnTo>
                  <a:lnTo>
                    <a:pt x="342696" y="3378657"/>
                  </a:lnTo>
                  <a:lnTo>
                    <a:pt x="563003" y="3133242"/>
                  </a:lnTo>
                  <a:lnTo>
                    <a:pt x="783310" y="3378657"/>
                  </a:lnTo>
                  <a:lnTo>
                    <a:pt x="1003592" y="3133242"/>
                  </a:lnTo>
                  <a:lnTo>
                    <a:pt x="1223873" y="3378657"/>
                  </a:lnTo>
                  <a:lnTo>
                    <a:pt x="1444167" y="3133242"/>
                  </a:lnTo>
                  <a:lnTo>
                    <a:pt x="1664462" y="3378657"/>
                  </a:lnTo>
                  <a:lnTo>
                    <a:pt x="1884756" y="3133242"/>
                  </a:lnTo>
                  <a:lnTo>
                    <a:pt x="2105063" y="3378657"/>
                  </a:lnTo>
                  <a:lnTo>
                    <a:pt x="2325357" y="3133242"/>
                  </a:lnTo>
                  <a:lnTo>
                    <a:pt x="2545651" y="3378657"/>
                  </a:lnTo>
                  <a:lnTo>
                    <a:pt x="2765945" y="3133242"/>
                  </a:lnTo>
                  <a:lnTo>
                    <a:pt x="2986214" y="3378657"/>
                  </a:lnTo>
                  <a:lnTo>
                    <a:pt x="3081210" y="3272828"/>
                  </a:lnTo>
                  <a:lnTo>
                    <a:pt x="3081210" y="3232747"/>
                  </a:lnTo>
                  <a:close/>
                </a:path>
                <a:path w="6187440" h="3378835">
                  <a:moveTo>
                    <a:pt x="3081210" y="2650553"/>
                  </a:moveTo>
                  <a:lnTo>
                    <a:pt x="2986214" y="2756382"/>
                  </a:lnTo>
                  <a:lnTo>
                    <a:pt x="2765945" y="2510955"/>
                  </a:lnTo>
                  <a:lnTo>
                    <a:pt x="2545651" y="2756395"/>
                  </a:lnTo>
                  <a:lnTo>
                    <a:pt x="2325357" y="2510955"/>
                  </a:lnTo>
                  <a:lnTo>
                    <a:pt x="2105063" y="2756395"/>
                  </a:lnTo>
                  <a:lnTo>
                    <a:pt x="1884756" y="2510955"/>
                  </a:lnTo>
                  <a:lnTo>
                    <a:pt x="1664462" y="2756395"/>
                  </a:lnTo>
                  <a:lnTo>
                    <a:pt x="1444167" y="2510955"/>
                  </a:lnTo>
                  <a:lnTo>
                    <a:pt x="1223873" y="2756382"/>
                  </a:lnTo>
                  <a:lnTo>
                    <a:pt x="1003592" y="2510955"/>
                  </a:lnTo>
                  <a:lnTo>
                    <a:pt x="783310" y="2756395"/>
                  </a:lnTo>
                  <a:lnTo>
                    <a:pt x="563003" y="2510955"/>
                  </a:lnTo>
                  <a:lnTo>
                    <a:pt x="342696" y="2756395"/>
                  </a:lnTo>
                  <a:lnTo>
                    <a:pt x="122415" y="2510955"/>
                  </a:lnTo>
                  <a:lnTo>
                    <a:pt x="0" y="2647353"/>
                  </a:lnTo>
                  <a:lnTo>
                    <a:pt x="0" y="2687434"/>
                  </a:lnTo>
                  <a:lnTo>
                    <a:pt x="122415" y="2551049"/>
                  </a:lnTo>
                  <a:lnTo>
                    <a:pt x="342696" y="2796476"/>
                  </a:lnTo>
                  <a:lnTo>
                    <a:pt x="563003" y="2551049"/>
                  </a:lnTo>
                  <a:lnTo>
                    <a:pt x="783310" y="2796476"/>
                  </a:lnTo>
                  <a:lnTo>
                    <a:pt x="1003592" y="2551049"/>
                  </a:lnTo>
                  <a:lnTo>
                    <a:pt x="1223873" y="2796476"/>
                  </a:lnTo>
                  <a:lnTo>
                    <a:pt x="1444167" y="2551049"/>
                  </a:lnTo>
                  <a:lnTo>
                    <a:pt x="1664462" y="2796476"/>
                  </a:lnTo>
                  <a:lnTo>
                    <a:pt x="1884756" y="2551049"/>
                  </a:lnTo>
                  <a:lnTo>
                    <a:pt x="2105063" y="2796476"/>
                  </a:lnTo>
                  <a:lnTo>
                    <a:pt x="2325357" y="2551049"/>
                  </a:lnTo>
                  <a:lnTo>
                    <a:pt x="2545651" y="2796476"/>
                  </a:lnTo>
                  <a:lnTo>
                    <a:pt x="2765945" y="2551049"/>
                  </a:lnTo>
                  <a:lnTo>
                    <a:pt x="2986214" y="2796476"/>
                  </a:lnTo>
                  <a:lnTo>
                    <a:pt x="3081210" y="2690647"/>
                  </a:lnTo>
                  <a:lnTo>
                    <a:pt x="3081210" y="2650553"/>
                  </a:lnTo>
                  <a:close/>
                </a:path>
                <a:path w="6187440" h="3378835">
                  <a:moveTo>
                    <a:pt x="3081210" y="2060028"/>
                  </a:moveTo>
                  <a:lnTo>
                    <a:pt x="2986214" y="2165858"/>
                  </a:lnTo>
                  <a:lnTo>
                    <a:pt x="2765945" y="1920430"/>
                  </a:lnTo>
                  <a:lnTo>
                    <a:pt x="2545651" y="2165870"/>
                  </a:lnTo>
                  <a:lnTo>
                    <a:pt x="2325357" y="1920430"/>
                  </a:lnTo>
                  <a:lnTo>
                    <a:pt x="2105063" y="2165870"/>
                  </a:lnTo>
                  <a:lnTo>
                    <a:pt x="1884756" y="1920430"/>
                  </a:lnTo>
                  <a:lnTo>
                    <a:pt x="1664462" y="2165870"/>
                  </a:lnTo>
                  <a:lnTo>
                    <a:pt x="1444167" y="1920430"/>
                  </a:lnTo>
                  <a:lnTo>
                    <a:pt x="1223873" y="2165858"/>
                  </a:lnTo>
                  <a:lnTo>
                    <a:pt x="1003592" y="1920430"/>
                  </a:lnTo>
                  <a:lnTo>
                    <a:pt x="783310" y="2165870"/>
                  </a:lnTo>
                  <a:lnTo>
                    <a:pt x="563003" y="1920430"/>
                  </a:lnTo>
                  <a:lnTo>
                    <a:pt x="342696" y="2165870"/>
                  </a:lnTo>
                  <a:lnTo>
                    <a:pt x="122415" y="1920430"/>
                  </a:lnTo>
                  <a:lnTo>
                    <a:pt x="0" y="2056828"/>
                  </a:lnTo>
                  <a:lnTo>
                    <a:pt x="0" y="2096909"/>
                  </a:lnTo>
                  <a:lnTo>
                    <a:pt x="122415" y="1960524"/>
                  </a:lnTo>
                  <a:lnTo>
                    <a:pt x="342696" y="2205952"/>
                  </a:lnTo>
                  <a:lnTo>
                    <a:pt x="563003" y="1960524"/>
                  </a:lnTo>
                  <a:lnTo>
                    <a:pt x="783310" y="2205952"/>
                  </a:lnTo>
                  <a:lnTo>
                    <a:pt x="1003592" y="1960524"/>
                  </a:lnTo>
                  <a:lnTo>
                    <a:pt x="1223873" y="2205952"/>
                  </a:lnTo>
                  <a:lnTo>
                    <a:pt x="1444167" y="1960524"/>
                  </a:lnTo>
                  <a:lnTo>
                    <a:pt x="1664462" y="2205952"/>
                  </a:lnTo>
                  <a:lnTo>
                    <a:pt x="1884756" y="1960524"/>
                  </a:lnTo>
                  <a:lnTo>
                    <a:pt x="2105063" y="2205952"/>
                  </a:lnTo>
                  <a:lnTo>
                    <a:pt x="2325357" y="1960524"/>
                  </a:lnTo>
                  <a:lnTo>
                    <a:pt x="2545651" y="2205952"/>
                  </a:lnTo>
                  <a:lnTo>
                    <a:pt x="2765945" y="1960524"/>
                  </a:lnTo>
                  <a:lnTo>
                    <a:pt x="2986214" y="2205952"/>
                  </a:lnTo>
                  <a:lnTo>
                    <a:pt x="3081210" y="2100122"/>
                  </a:lnTo>
                  <a:lnTo>
                    <a:pt x="3081210" y="2060028"/>
                  </a:lnTo>
                  <a:close/>
                </a:path>
                <a:path w="6187440" h="3378835">
                  <a:moveTo>
                    <a:pt x="3081210" y="1478508"/>
                  </a:moveTo>
                  <a:lnTo>
                    <a:pt x="2986214" y="1584337"/>
                  </a:lnTo>
                  <a:lnTo>
                    <a:pt x="2765945" y="1338910"/>
                  </a:lnTo>
                  <a:lnTo>
                    <a:pt x="2545651" y="1584337"/>
                  </a:lnTo>
                  <a:lnTo>
                    <a:pt x="2325357" y="1338910"/>
                  </a:lnTo>
                  <a:lnTo>
                    <a:pt x="2105063" y="1584337"/>
                  </a:lnTo>
                  <a:lnTo>
                    <a:pt x="1884756" y="1338910"/>
                  </a:lnTo>
                  <a:lnTo>
                    <a:pt x="1664462" y="1584337"/>
                  </a:lnTo>
                  <a:lnTo>
                    <a:pt x="1444167" y="1338910"/>
                  </a:lnTo>
                  <a:lnTo>
                    <a:pt x="1223873" y="1584337"/>
                  </a:lnTo>
                  <a:lnTo>
                    <a:pt x="1003592" y="1338910"/>
                  </a:lnTo>
                  <a:lnTo>
                    <a:pt x="783310" y="1584337"/>
                  </a:lnTo>
                  <a:lnTo>
                    <a:pt x="563003" y="1338910"/>
                  </a:lnTo>
                  <a:lnTo>
                    <a:pt x="342696" y="1584337"/>
                  </a:lnTo>
                  <a:lnTo>
                    <a:pt x="122415" y="1338910"/>
                  </a:lnTo>
                  <a:lnTo>
                    <a:pt x="0" y="1475295"/>
                  </a:lnTo>
                  <a:lnTo>
                    <a:pt x="0" y="1515389"/>
                  </a:lnTo>
                  <a:lnTo>
                    <a:pt x="122415" y="1379004"/>
                  </a:lnTo>
                  <a:lnTo>
                    <a:pt x="342696" y="1624431"/>
                  </a:lnTo>
                  <a:lnTo>
                    <a:pt x="563003" y="1379004"/>
                  </a:lnTo>
                  <a:lnTo>
                    <a:pt x="783310" y="1624431"/>
                  </a:lnTo>
                  <a:lnTo>
                    <a:pt x="1003592" y="1379004"/>
                  </a:lnTo>
                  <a:lnTo>
                    <a:pt x="1223873" y="1624418"/>
                  </a:lnTo>
                  <a:lnTo>
                    <a:pt x="1444167" y="1379004"/>
                  </a:lnTo>
                  <a:lnTo>
                    <a:pt x="1664462" y="1624431"/>
                  </a:lnTo>
                  <a:lnTo>
                    <a:pt x="1884756" y="1379004"/>
                  </a:lnTo>
                  <a:lnTo>
                    <a:pt x="2105063" y="1624431"/>
                  </a:lnTo>
                  <a:lnTo>
                    <a:pt x="2325357" y="1379004"/>
                  </a:lnTo>
                  <a:lnTo>
                    <a:pt x="2545651" y="1624431"/>
                  </a:lnTo>
                  <a:lnTo>
                    <a:pt x="2765945" y="1379004"/>
                  </a:lnTo>
                  <a:lnTo>
                    <a:pt x="2986214" y="1624418"/>
                  </a:lnTo>
                  <a:lnTo>
                    <a:pt x="3081210" y="1518589"/>
                  </a:lnTo>
                  <a:lnTo>
                    <a:pt x="3081210" y="1478508"/>
                  </a:lnTo>
                  <a:close/>
                </a:path>
                <a:path w="6187440" h="3378835">
                  <a:moveTo>
                    <a:pt x="3081210" y="887984"/>
                  </a:moveTo>
                  <a:lnTo>
                    <a:pt x="2986214" y="993813"/>
                  </a:lnTo>
                  <a:lnTo>
                    <a:pt x="2765945" y="748385"/>
                  </a:lnTo>
                  <a:lnTo>
                    <a:pt x="2545651" y="993825"/>
                  </a:lnTo>
                  <a:lnTo>
                    <a:pt x="2325357" y="748385"/>
                  </a:lnTo>
                  <a:lnTo>
                    <a:pt x="2105063" y="993825"/>
                  </a:lnTo>
                  <a:lnTo>
                    <a:pt x="1884756" y="748385"/>
                  </a:lnTo>
                  <a:lnTo>
                    <a:pt x="1664462" y="993825"/>
                  </a:lnTo>
                  <a:lnTo>
                    <a:pt x="1444167" y="748385"/>
                  </a:lnTo>
                  <a:lnTo>
                    <a:pt x="1223873" y="993813"/>
                  </a:lnTo>
                  <a:lnTo>
                    <a:pt x="1003592" y="748385"/>
                  </a:lnTo>
                  <a:lnTo>
                    <a:pt x="783310" y="993825"/>
                  </a:lnTo>
                  <a:lnTo>
                    <a:pt x="563003" y="748385"/>
                  </a:lnTo>
                  <a:lnTo>
                    <a:pt x="342696" y="993825"/>
                  </a:lnTo>
                  <a:lnTo>
                    <a:pt x="122415" y="748385"/>
                  </a:lnTo>
                  <a:lnTo>
                    <a:pt x="0" y="884783"/>
                  </a:lnTo>
                  <a:lnTo>
                    <a:pt x="0" y="924864"/>
                  </a:lnTo>
                  <a:lnTo>
                    <a:pt x="122415" y="788492"/>
                  </a:lnTo>
                  <a:lnTo>
                    <a:pt x="342696" y="1033907"/>
                  </a:lnTo>
                  <a:lnTo>
                    <a:pt x="563003" y="788492"/>
                  </a:lnTo>
                  <a:lnTo>
                    <a:pt x="783310" y="1033907"/>
                  </a:lnTo>
                  <a:lnTo>
                    <a:pt x="1003592" y="788492"/>
                  </a:lnTo>
                  <a:lnTo>
                    <a:pt x="1223873" y="1033907"/>
                  </a:lnTo>
                  <a:lnTo>
                    <a:pt x="1444167" y="788492"/>
                  </a:lnTo>
                  <a:lnTo>
                    <a:pt x="1664462" y="1033907"/>
                  </a:lnTo>
                  <a:lnTo>
                    <a:pt x="1884756" y="788492"/>
                  </a:lnTo>
                  <a:lnTo>
                    <a:pt x="2105063" y="1033907"/>
                  </a:lnTo>
                  <a:lnTo>
                    <a:pt x="2325357" y="788492"/>
                  </a:lnTo>
                  <a:lnTo>
                    <a:pt x="2545651" y="1033907"/>
                  </a:lnTo>
                  <a:lnTo>
                    <a:pt x="2765945" y="788492"/>
                  </a:lnTo>
                  <a:lnTo>
                    <a:pt x="2986214" y="1033907"/>
                  </a:lnTo>
                  <a:lnTo>
                    <a:pt x="3081210" y="928077"/>
                  </a:lnTo>
                  <a:lnTo>
                    <a:pt x="3081210" y="887984"/>
                  </a:lnTo>
                  <a:close/>
                </a:path>
                <a:path w="6187440" h="3378835">
                  <a:moveTo>
                    <a:pt x="3081210" y="299300"/>
                  </a:moveTo>
                  <a:lnTo>
                    <a:pt x="2986214" y="405130"/>
                  </a:lnTo>
                  <a:lnTo>
                    <a:pt x="2765945" y="159702"/>
                  </a:lnTo>
                  <a:lnTo>
                    <a:pt x="2545651" y="405130"/>
                  </a:lnTo>
                  <a:lnTo>
                    <a:pt x="2325357" y="159702"/>
                  </a:lnTo>
                  <a:lnTo>
                    <a:pt x="2105063" y="405130"/>
                  </a:lnTo>
                  <a:lnTo>
                    <a:pt x="1884756" y="159702"/>
                  </a:lnTo>
                  <a:lnTo>
                    <a:pt x="1664462" y="405130"/>
                  </a:lnTo>
                  <a:lnTo>
                    <a:pt x="1444167" y="159702"/>
                  </a:lnTo>
                  <a:lnTo>
                    <a:pt x="1223873" y="405130"/>
                  </a:lnTo>
                  <a:lnTo>
                    <a:pt x="1003592" y="159702"/>
                  </a:lnTo>
                  <a:lnTo>
                    <a:pt x="783310" y="405130"/>
                  </a:lnTo>
                  <a:lnTo>
                    <a:pt x="563003" y="159702"/>
                  </a:lnTo>
                  <a:lnTo>
                    <a:pt x="342696" y="405130"/>
                  </a:lnTo>
                  <a:lnTo>
                    <a:pt x="122415" y="159702"/>
                  </a:lnTo>
                  <a:lnTo>
                    <a:pt x="0" y="296087"/>
                  </a:lnTo>
                  <a:lnTo>
                    <a:pt x="0" y="336181"/>
                  </a:lnTo>
                  <a:lnTo>
                    <a:pt x="122415" y="199796"/>
                  </a:lnTo>
                  <a:lnTo>
                    <a:pt x="342696" y="445223"/>
                  </a:lnTo>
                  <a:lnTo>
                    <a:pt x="563003" y="199796"/>
                  </a:lnTo>
                  <a:lnTo>
                    <a:pt x="783310" y="445223"/>
                  </a:lnTo>
                  <a:lnTo>
                    <a:pt x="1003592" y="199796"/>
                  </a:lnTo>
                  <a:lnTo>
                    <a:pt x="1223873" y="445211"/>
                  </a:lnTo>
                  <a:lnTo>
                    <a:pt x="1444167" y="199796"/>
                  </a:lnTo>
                  <a:lnTo>
                    <a:pt x="1664462" y="445223"/>
                  </a:lnTo>
                  <a:lnTo>
                    <a:pt x="1884756" y="199796"/>
                  </a:lnTo>
                  <a:lnTo>
                    <a:pt x="2105063" y="445223"/>
                  </a:lnTo>
                  <a:lnTo>
                    <a:pt x="2325357" y="199796"/>
                  </a:lnTo>
                  <a:lnTo>
                    <a:pt x="2545651" y="445223"/>
                  </a:lnTo>
                  <a:lnTo>
                    <a:pt x="2765945" y="199796"/>
                  </a:lnTo>
                  <a:lnTo>
                    <a:pt x="2986214" y="445211"/>
                  </a:lnTo>
                  <a:lnTo>
                    <a:pt x="3081210" y="339382"/>
                  </a:lnTo>
                  <a:lnTo>
                    <a:pt x="3081210" y="299300"/>
                  </a:lnTo>
                  <a:close/>
                </a:path>
                <a:path w="6187440" h="3378835">
                  <a:moveTo>
                    <a:pt x="3081223" y="2918206"/>
                  </a:moveTo>
                  <a:lnTo>
                    <a:pt x="2986328" y="2812478"/>
                  </a:lnTo>
                  <a:lnTo>
                    <a:pt x="2766047" y="3057906"/>
                  </a:lnTo>
                  <a:lnTo>
                    <a:pt x="2545753" y="2812478"/>
                  </a:lnTo>
                  <a:lnTo>
                    <a:pt x="2325459" y="3057906"/>
                  </a:lnTo>
                  <a:lnTo>
                    <a:pt x="2105177" y="2812478"/>
                  </a:lnTo>
                  <a:lnTo>
                    <a:pt x="1884883" y="3057906"/>
                  </a:lnTo>
                  <a:lnTo>
                    <a:pt x="2105177" y="3303333"/>
                  </a:lnTo>
                  <a:lnTo>
                    <a:pt x="2325459" y="3057918"/>
                  </a:lnTo>
                  <a:lnTo>
                    <a:pt x="2545753" y="3303333"/>
                  </a:lnTo>
                  <a:lnTo>
                    <a:pt x="2766034" y="3057931"/>
                  </a:lnTo>
                  <a:lnTo>
                    <a:pt x="2986328" y="3303346"/>
                  </a:lnTo>
                  <a:lnTo>
                    <a:pt x="3081223" y="3197618"/>
                  </a:lnTo>
                  <a:lnTo>
                    <a:pt x="3081223" y="2918206"/>
                  </a:lnTo>
                  <a:close/>
                </a:path>
                <a:path w="6187440" h="3378835">
                  <a:moveTo>
                    <a:pt x="3081223" y="2336012"/>
                  </a:moveTo>
                  <a:lnTo>
                    <a:pt x="2986328" y="2230285"/>
                  </a:lnTo>
                  <a:lnTo>
                    <a:pt x="2766034" y="2475712"/>
                  </a:lnTo>
                  <a:lnTo>
                    <a:pt x="2545753" y="2230285"/>
                  </a:lnTo>
                  <a:lnTo>
                    <a:pt x="2325459" y="2475712"/>
                  </a:lnTo>
                  <a:lnTo>
                    <a:pt x="2105177" y="2230285"/>
                  </a:lnTo>
                  <a:lnTo>
                    <a:pt x="1884883" y="2475712"/>
                  </a:lnTo>
                  <a:lnTo>
                    <a:pt x="2105177" y="2721140"/>
                  </a:lnTo>
                  <a:lnTo>
                    <a:pt x="2325459" y="2475725"/>
                  </a:lnTo>
                  <a:lnTo>
                    <a:pt x="2545753" y="2721140"/>
                  </a:lnTo>
                  <a:lnTo>
                    <a:pt x="2766034" y="2475725"/>
                  </a:lnTo>
                  <a:lnTo>
                    <a:pt x="2986328" y="2721140"/>
                  </a:lnTo>
                  <a:lnTo>
                    <a:pt x="3081223" y="2615412"/>
                  </a:lnTo>
                  <a:lnTo>
                    <a:pt x="3081223" y="2336012"/>
                  </a:lnTo>
                  <a:close/>
                </a:path>
                <a:path w="6187440" h="3378835">
                  <a:moveTo>
                    <a:pt x="3081223" y="1745500"/>
                  </a:moveTo>
                  <a:lnTo>
                    <a:pt x="2986328" y="1639773"/>
                  </a:lnTo>
                  <a:lnTo>
                    <a:pt x="2766034" y="1885200"/>
                  </a:lnTo>
                  <a:lnTo>
                    <a:pt x="2545753" y="1639773"/>
                  </a:lnTo>
                  <a:lnTo>
                    <a:pt x="2325459" y="1885200"/>
                  </a:lnTo>
                  <a:lnTo>
                    <a:pt x="2105177" y="1639773"/>
                  </a:lnTo>
                  <a:lnTo>
                    <a:pt x="1884883" y="1885200"/>
                  </a:lnTo>
                  <a:lnTo>
                    <a:pt x="2105177" y="2130628"/>
                  </a:lnTo>
                  <a:lnTo>
                    <a:pt x="2325459" y="1885213"/>
                  </a:lnTo>
                  <a:lnTo>
                    <a:pt x="2545753" y="2130628"/>
                  </a:lnTo>
                  <a:lnTo>
                    <a:pt x="2766034" y="1885213"/>
                  </a:lnTo>
                  <a:lnTo>
                    <a:pt x="2986328" y="2130641"/>
                  </a:lnTo>
                  <a:lnTo>
                    <a:pt x="3081223" y="2024913"/>
                  </a:lnTo>
                  <a:lnTo>
                    <a:pt x="3081223" y="1745500"/>
                  </a:lnTo>
                  <a:close/>
                </a:path>
                <a:path w="6187440" h="3378835">
                  <a:moveTo>
                    <a:pt x="3081223" y="1163955"/>
                  </a:moveTo>
                  <a:lnTo>
                    <a:pt x="2986328" y="1058227"/>
                  </a:lnTo>
                  <a:lnTo>
                    <a:pt x="2766034" y="1303667"/>
                  </a:lnTo>
                  <a:lnTo>
                    <a:pt x="2545753" y="1058240"/>
                  </a:lnTo>
                  <a:lnTo>
                    <a:pt x="2325459" y="1303667"/>
                  </a:lnTo>
                  <a:lnTo>
                    <a:pt x="2105177" y="1058240"/>
                  </a:lnTo>
                  <a:lnTo>
                    <a:pt x="1884883" y="1303667"/>
                  </a:lnTo>
                  <a:lnTo>
                    <a:pt x="2105177" y="1549095"/>
                  </a:lnTo>
                  <a:lnTo>
                    <a:pt x="2325459" y="1303680"/>
                  </a:lnTo>
                  <a:lnTo>
                    <a:pt x="2545753" y="1549095"/>
                  </a:lnTo>
                  <a:lnTo>
                    <a:pt x="2766034" y="1303680"/>
                  </a:lnTo>
                  <a:lnTo>
                    <a:pt x="2986328" y="1549095"/>
                  </a:lnTo>
                  <a:lnTo>
                    <a:pt x="3081223" y="1443367"/>
                  </a:lnTo>
                  <a:lnTo>
                    <a:pt x="3081223" y="1163955"/>
                  </a:lnTo>
                  <a:close/>
                </a:path>
                <a:path w="6187440" h="3378835">
                  <a:moveTo>
                    <a:pt x="3081223" y="573455"/>
                  </a:moveTo>
                  <a:lnTo>
                    <a:pt x="2986328" y="467728"/>
                  </a:lnTo>
                  <a:lnTo>
                    <a:pt x="2766034" y="713155"/>
                  </a:lnTo>
                  <a:lnTo>
                    <a:pt x="2545753" y="467728"/>
                  </a:lnTo>
                  <a:lnTo>
                    <a:pt x="2325459" y="713155"/>
                  </a:lnTo>
                  <a:lnTo>
                    <a:pt x="2105177" y="467728"/>
                  </a:lnTo>
                  <a:lnTo>
                    <a:pt x="1884883" y="713155"/>
                  </a:lnTo>
                  <a:lnTo>
                    <a:pt x="2105177" y="958583"/>
                  </a:lnTo>
                  <a:lnTo>
                    <a:pt x="2325459" y="713168"/>
                  </a:lnTo>
                  <a:lnTo>
                    <a:pt x="2545753" y="958583"/>
                  </a:lnTo>
                  <a:lnTo>
                    <a:pt x="2766034" y="713168"/>
                  </a:lnTo>
                  <a:lnTo>
                    <a:pt x="2986328" y="958583"/>
                  </a:lnTo>
                  <a:lnTo>
                    <a:pt x="3081223" y="852855"/>
                  </a:lnTo>
                  <a:lnTo>
                    <a:pt x="3081223" y="573455"/>
                  </a:lnTo>
                  <a:close/>
                </a:path>
                <a:path w="6187440" h="3378835">
                  <a:moveTo>
                    <a:pt x="3861460" y="124460"/>
                  </a:moveTo>
                  <a:lnTo>
                    <a:pt x="3749751" y="0"/>
                  </a:lnTo>
                  <a:lnTo>
                    <a:pt x="3532594" y="0"/>
                  </a:lnTo>
                  <a:lnTo>
                    <a:pt x="3420884" y="124460"/>
                  </a:lnTo>
                  <a:lnTo>
                    <a:pt x="3309175" y="0"/>
                  </a:lnTo>
                  <a:lnTo>
                    <a:pt x="3105708" y="0"/>
                  </a:lnTo>
                  <a:lnTo>
                    <a:pt x="3105708" y="264172"/>
                  </a:lnTo>
                  <a:lnTo>
                    <a:pt x="3200603" y="369887"/>
                  </a:lnTo>
                  <a:lnTo>
                    <a:pt x="3420884" y="124472"/>
                  </a:lnTo>
                  <a:lnTo>
                    <a:pt x="3641179" y="369887"/>
                  </a:lnTo>
                  <a:lnTo>
                    <a:pt x="3861460" y="124460"/>
                  </a:lnTo>
                  <a:close/>
                </a:path>
                <a:path w="6187440" h="3378835">
                  <a:moveTo>
                    <a:pt x="4302049" y="1303667"/>
                  </a:moveTo>
                  <a:lnTo>
                    <a:pt x="4081754" y="1058240"/>
                  </a:lnTo>
                  <a:lnTo>
                    <a:pt x="3861460" y="1303667"/>
                  </a:lnTo>
                  <a:lnTo>
                    <a:pt x="3641179" y="1058240"/>
                  </a:lnTo>
                  <a:lnTo>
                    <a:pt x="3420884" y="1303667"/>
                  </a:lnTo>
                  <a:lnTo>
                    <a:pt x="3200603" y="1058227"/>
                  </a:lnTo>
                  <a:lnTo>
                    <a:pt x="3105708" y="1163955"/>
                  </a:lnTo>
                  <a:lnTo>
                    <a:pt x="3105708" y="1443367"/>
                  </a:lnTo>
                  <a:lnTo>
                    <a:pt x="3200603" y="1549095"/>
                  </a:lnTo>
                  <a:lnTo>
                    <a:pt x="3420884" y="1303680"/>
                  </a:lnTo>
                  <a:lnTo>
                    <a:pt x="3641179" y="1549095"/>
                  </a:lnTo>
                  <a:lnTo>
                    <a:pt x="3861460" y="1303680"/>
                  </a:lnTo>
                  <a:lnTo>
                    <a:pt x="4081754" y="1549095"/>
                  </a:lnTo>
                  <a:lnTo>
                    <a:pt x="4302049" y="1303667"/>
                  </a:lnTo>
                  <a:close/>
                </a:path>
                <a:path w="6187440" h="3378835">
                  <a:moveTo>
                    <a:pt x="4302049" y="713155"/>
                  </a:moveTo>
                  <a:lnTo>
                    <a:pt x="4081754" y="467728"/>
                  </a:lnTo>
                  <a:lnTo>
                    <a:pt x="3861460" y="713155"/>
                  </a:lnTo>
                  <a:lnTo>
                    <a:pt x="3641179" y="467728"/>
                  </a:lnTo>
                  <a:lnTo>
                    <a:pt x="3420897" y="713143"/>
                  </a:lnTo>
                  <a:lnTo>
                    <a:pt x="3200603" y="467728"/>
                  </a:lnTo>
                  <a:lnTo>
                    <a:pt x="3105708" y="573443"/>
                  </a:lnTo>
                  <a:lnTo>
                    <a:pt x="3105708" y="852855"/>
                  </a:lnTo>
                  <a:lnTo>
                    <a:pt x="3200603" y="958570"/>
                  </a:lnTo>
                  <a:lnTo>
                    <a:pt x="3420884" y="713168"/>
                  </a:lnTo>
                  <a:lnTo>
                    <a:pt x="3641179" y="958583"/>
                  </a:lnTo>
                  <a:lnTo>
                    <a:pt x="3861460" y="713168"/>
                  </a:lnTo>
                  <a:lnTo>
                    <a:pt x="4081754" y="958583"/>
                  </a:lnTo>
                  <a:lnTo>
                    <a:pt x="4302049" y="713155"/>
                  </a:lnTo>
                  <a:close/>
                </a:path>
                <a:path w="6187440" h="3378835">
                  <a:moveTo>
                    <a:pt x="4302049" y="124460"/>
                  </a:moveTo>
                  <a:lnTo>
                    <a:pt x="4190339" y="0"/>
                  </a:lnTo>
                  <a:lnTo>
                    <a:pt x="3973182" y="0"/>
                  </a:lnTo>
                  <a:lnTo>
                    <a:pt x="3861473" y="124460"/>
                  </a:lnTo>
                  <a:lnTo>
                    <a:pt x="4081767" y="369887"/>
                  </a:lnTo>
                  <a:lnTo>
                    <a:pt x="4302049" y="124460"/>
                  </a:lnTo>
                  <a:close/>
                </a:path>
                <a:path w="6187440" h="3378835">
                  <a:moveTo>
                    <a:pt x="4742637" y="124460"/>
                  </a:moveTo>
                  <a:lnTo>
                    <a:pt x="4630928" y="0"/>
                  </a:lnTo>
                  <a:lnTo>
                    <a:pt x="4413770" y="0"/>
                  </a:lnTo>
                  <a:lnTo>
                    <a:pt x="4302061" y="124460"/>
                  </a:lnTo>
                  <a:lnTo>
                    <a:pt x="4522355" y="369887"/>
                  </a:lnTo>
                  <a:lnTo>
                    <a:pt x="4742637" y="124460"/>
                  </a:lnTo>
                  <a:close/>
                </a:path>
                <a:path w="6187440" h="3378835">
                  <a:moveTo>
                    <a:pt x="4742650" y="713155"/>
                  </a:moveTo>
                  <a:lnTo>
                    <a:pt x="4522355" y="467728"/>
                  </a:lnTo>
                  <a:lnTo>
                    <a:pt x="4302061" y="713155"/>
                  </a:lnTo>
                  <a:lnTo>
                    <a:pt x="4522355" y="958583"/>
                  </a:lnTo>
                  <a:lnTo>
                    <a:pt x="4742650" y="713155"/>
                  </a:lnTo>
                  <a:close/>
                </a:path>
                <a:path w="6187440" h="3378835">
                  <a:moveTo>
                    <a:pt x="5623801" y="124460"/>
                  </a:moveTo>
                  <a:lnTo>
                    <a:pt x="5512092" y="0"/>
                  </a:lnTo>
                  <a:lnTo>
                    <a:pt x="5294935" y="0"/>
                  </a:lnTo>
                  <a:lnTo>
                    <a:pt x="5183225" y="124460"/>
                  </a:lnTo>
                  <a:lnTo>
                    <a:pt x="5071529" y="0"/>
                  </a:lnTo>
                  <a:lnTo>
                    <a:pt x="4854372" y="0"/>
                  </a:lnTo>
                  <a:lnTo>
                    <a:pt x="4742662" y="124460"/>
                  </a:lnTo>
                  <a:lnTo>
                    <a:pt x="4962957" y="369887"/>
                  </a:lnTo>
                  <a:lnTo>
                    <a:pt x="5183225" y="124472"/>
                  </a:lnTo>
                  <a:lnTo>
                    <a:pt x="5403520" y="369887"/>
                  </a:lnTo>
                  <a:lnTo>
                    <a:pt x="5623801" y="124460"/>
                  </a:lnTo>
                  <a:close/>
                </a:path>
                <a:path w="6187440" h="3378835">
                  <a:moveTo>
                    <a:pt x="5623814" y="713155"/>
                  </a:moveTo>
                  <a:lnTo>
                    <a:pt x="5403520" y="467728"/>
                  </a:lnTo>
                  <a:lnTo>
                    <a:pt x="5183225" y="713155"/>
                  </a:lnTo>
                  <a:lnTo>
                    <a:pt x="4962944" y="467728"/>
                  </a:lnTo>
                  <a:lnTo>
                    <a:pt x="4742650" y="713155"/>
                  </a:lnTo>
                  <a:lnTo>
                    <a:pt x="4962944" y="958583"/>
                  </a:lnTo>
                  <a:lnTo>
                    <a:pt x="5183225" y="713168"/>
                  </a:lnTo>
                  <a:lnTo>
                    <a:pt x="5403520" y="958583"/>
                  </a:lnTo>
                  <a:lnTo>
                    <a:pt x="5623814" y="713155"/>
                  </a:lnTo>
                  <a:close/>
                </a:path>
                <a:path w="6187440" h="3378835">
                  <a:moveTo>
                    <a:pt x="6064389" y="124460"/>
                  </a:moveTo>
                  <a:lnTo>
                    <a:pt x="5952680" y="0"/>
                  </a:lnTo>
                  <a:lnTo>
                    <a:pt x="5735523" y="0"/>
                  </a:lnTo>
                  <a:lnTo>
                    <a:pt x="5623814" y="124460"/>
                  </a:lnTo>
                  <a:lnTo>
                    <a:pt x="5844108" y="369887"/>
                  </a:lnTo>
                  <a:lnTo>
                    <a:pt x="6064389" y="124460"/>
                  </a:lnTo>
                  <a:close/>
                </a:path>
                <a:path w="6187440" h="3378835">
                  <a:moveTo>
                    <a:pt x="6064402" y="713155"/>
                  </a:moveTo>
                  <a:lnTo>
                    <a:pt x="5844108" y="467728"/>
                  </a:lnTo>
                  <a:lnTo>
                    <a:pt x="5623814" y="713155"/>
                  </a:lnTo>
                  <a:lnTo>
                    <a:pt x="5844108" y="958583"/>
                  </a:lnTo>
                  <a:lnTo>
                    <a:pt x="6064402" y="713155"/>
                  </a:lnTo>
                  <a:close/>
                </a:path>
                <a:path w="6187440" h="3378835">
                  <a:moveTo>
                    <a:pt x="6186932" y="884783"/>
                  </a:moveTo>
                  <a:lnTo>
                    <a:pt x="6064516" y="748385"/>
                  </a:lnTo>
                  <a:lnTo>
                    <a:pt x="5844222" y="993825"/>
                  </a:lnTo>
                  <a:lnTo>
                    <a:pt x="5623903" y="748385"/>
                  </a:lnTo>
                  <a:lnTo>
                    <a:pt x="5403621" y="993825"/>
                  </a:lnTo>
                  <a:lnTo>
                    <a:pt x="5183327" y="748385"/>
                  </a:lnTo>
                  <a:lnTo>
                    <a:pt x="4963033" y="993813"/>
                  </a:lnTo>
                  <a:lnTo>
                    <a:pt x="4742764" y="748385"/>
                  </a:lnTo>
                  <a:lnTo>
                    <a:pt x="4522457" y="993825"/>
                  </a:lnTo>
                  <a:lnTo>
                    <a:pt x="4302163" y="748385"/>
                  </a:lnTo>
                  <a:lnTo>
                    <a:pt x="4081856" y="993825"/>
                  </a:lnTo>
                  <a:lnTo>
                    <a:pt x="3861562" y="748385"/>
                  </a:lnTo>
                  <a:lnTo>
                    <a:pt x="3641267" y="993825"/>
                  </a:lnTo>
                  <a:lnTo>
                    <a:pt x="3420986" y="748385"/>
                  </a:lnTo>
                  <a:lnTo>
                    <a:pt x="3200692" y="993813"/>
                  </a:lnTo>
                  <a:lnTo>
                    <a:pt x="3105696" y="887984"/>
                  </a:lnTo>
                  <a:lnTo>
                    <a:pt x="3105696" y="928077"/>
                  </a:lnTo>
                  <a:lnTo>
                    <a:pt x="3200692" y="1033907"/>
                  </a:lnTo>
                  <a:lnTo>
                    <a:pt x="3420986" y="788492"/>
                  </a:lnTo>
                  <a:lnTo>
                    <a:pt x="3641267" y="1033907"/>
                  </a:lnTo>
                  <a:lnTo>
                    <a:pt x="3861562" y="788492"/>
                  </a:lnTo>
                  <a:lnTo>
                    <a:pt x="4081856" y="1033907"/>
                  </a:lnTo>
                  <a:lnTo>
                    <a:pt x="4302163" y="788492"/>
                  </a:lnTo>
                  <a:lnTo>
                    <a:pt x="4522457" y="1033907"/>
                  </a:lnTo>
                  <a:lnTo>
                    <a:pt x="4742764" y="788492"/>
                  </a:lnTo>
                  <a:lnTo>
                    <a:pt x="4963033" y="1033907"/>
                  </a:lnTo>
                  <a:lnTo>
                    <a:pt x="5183327" y="788492"/>
                  </a:lnTo>
                  <a:lnTo>
                    <a:pt x="5403621" y="1033907"/>
                  </a:lnTo>
                  <a:lnTo>
                    <a:pt x="5623903" y="788492"/>
                  </a:lnTo>
                  <a:lnTo>
                    <a:pt x="5844222" y="1033907"/>
                  </a:lnTo>
                  <a:lnTo>
                    <a:pt x="6064516" y="788492"/>
                  </a:lnTo>
                  <a:lnTo>
                    <a:pt x="6186932" y="924864"/>
                  </a:lnTo>
                  <a:lnTo>
                    <a:pt x="6186932" y="884783"/>
                  </a:lnTo>
                  <a:close/>
                </a:path>
                <a:path w="6187440" h="3378835">
                  <a:moveTo>
                    <a:pt x="6186932" y="576656"/>
                  </a:moveTo>
                  <a:lnTo>
                    <a:pt x="6064415" y="713155"/>
                  </a:lnTo>
                  <a:lnTo>
                    <a:pt x="6186932" y="849655"/>
                  </a:lnTo>
                  <a:lnTo>
                    <a:pt x="6186932" y="576656"/>
                  </a:lnTo>
                  <a:close/>
                </a:path>
                <a:path w="6187440" h="3378835">
                  <a:moveTo>
                    <a:pt x="6186932" y="296087"/>
                  </a:moveTo>
                  <a:lnTo>
                    <a:pt x="6064516" y="159702"/>
                  </a:lnTo>
                  <a:lnTo>
                    <a:pt x="5844222" y="405130"/>
                  </a:lnTo>
                  <a:lnTo>
                    <a:pt x="5623903" y="159702"/>
                  </a:lnTo>
                  <a:lnTo>
                    <a:pt x="5403621" y="405130"/>
                  </a:lnTo>
                  <a:lnTo>
                    <a:pt x="5183327" y="159702"/>
                  </a:lnTo>
                  <a:lnTo>
                    <a:pt x="4963033" y="405130"/>
                  </a:lnTo>
                  <a:lnTo>
                    <a:pt x="4742764" y="159702"/>
                  </a:lnTo>
                  <a:lnTo>
                    <a:pt x="4522457" y="405130"/>
                  </a:lnTo>
                  <a:lnTo>
                    <a:pt x="4302163" y="159702"/>
                  </a:lnTo>
                  <a:lnTo>
                    <a:pt x="4081856" y="405130"/>
                  </a:lnTo>
                  <a:lnTo>
                    <a:pt x="3861562" y="159702"/>
                  </a:lnTo>
                  <a:lnTo>
                    <a:pt x="3641267" y="405130"/>
                  </a:lnTo>
                  <a:lnTo>
                    <a:pt x="3420986" y="159702"/>
                  </a:lnTo>
                  <a:lnTo>
                    <a:pt x="3200692" y="405130"/>
                  </a:lnTo>
                  <a:lnTo>
                    <a:pt x="3105696" y="299300"/>
                  </a:lnTo>
                  <a:lnTo>
                    <a:pt x="3105696" y="339382"/>
                  </a:lnTo>
                  <a:lnTo>
                    <a:pt x="3200692" y="445211"/>
                  </a:lnTo>
                  <a:lnTo>
                    <a:pt x="3420986" y="199796"/>
                  </a:lnTo>
                  <a:lnTo>
                    <a:pt x="3641267" y="445223"/>
                  </a:lnTo>
                  <a:lnTo>
                    <a:pt x="3861562" y="199796"/>
                  </a:lnTo>
                  <a:lnTo>
                    <a:pt x="4081856" y="445223"/>
                  </a:lnTo>
                  <a:lnTo>
                    <a:pt x="4302163" y="199796"/>
                  </a:lnTo>
                  <a:lnTo>
                    <a:pt x="4522457" y="445223"/>
                  </a:lnTo>
                  <a:lnTo>
                    <a:pt x="4742764" y="199796"/>
                  </a:lnTo>
                  <a:lnTo>
                    <a:pt x="4963033" y="445211"/>
                  </a:lnTo>
                  <a:lnTo>
                    <a:pt x="5183327" y="199796"/>
                  </a:lnTo>
                  <a:lnTo>
                    <a:pt x="5403621" y="445223"/>
                  </a:lnTo>
                  <a:lnTo>
                    <a:pt x="5623903" y="199796"/>
                  </a:lnTo>
                  <a:lnTo>
                    <a:pt x="5844222" y="445223"/>
                  </a:lnTo>
                  <a:lnTo>
                    <a:pt x="6064516" y="199796"/>
                  </a:lnTo>
                  <a:lnTo>
                    <a:pt x="6186932" y="336181"/>
                  </a:lnTo>
                  <a:lnTo>
                    <a:pt x="6186932" y="296087"/>
                  </a:lnTo>
                  <a:close/>
                </a:path>
                <a:path w="6187440" h="3378835">
                  <a:moveTo>
                    <a:pt x="6186932" y="0"/>
                  </a:moveTo>
                  <a:lnTo>
                    <a:pt x="6176124" y="0"/>
                  </a:lnTo>
                  <a:lnTo>
                    <a:pt x="6064415" y="124460"/>
                  </a:lnTo>
                  <a:lnTo>
                    <a:pt x="6186932" y="260959"/>
                  </a:lnTo>
                  <a:lnTo>
                    <a:pt x="6186932" y="0"/>
                  </a:lnTo>
                  <a:close/>
                </a:path>
              </a:pathLst>
            </a:custGeom>
            <a:solidFill>
              <a:srgbClr val="8AA1AD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pPr defTabSz="916137">
                <a:buClrTx/>
              </a:pPr>
              <a:endParaRPr sz="1803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4FD2A841-E68A-A382-FE62-6790916B7830}"/>
                </a:ext>
              </a:extLst>
            </p:cNvPr>
            <p:cNvSpPr/>
            <p:nvPr/>
          </p:nvSpPr>
          <p:spPr>
            <a:xfrm>
              <a:off x="9176918" y="19062"/>
              <a:ext cx="2991485" cy="3378835"/>
            </a:xfrm>
            <a:custGeom>
              <a:avLst/>
              <a:gdLst/>
              <a:ahLst/>
              <a:cxnLst/>
              <a:rect l="l" t="t" r="r" b="b"/>
              <a:pathLst>
                <a:path w="2991484" h="3378835">
                  <a:moveTo>
                    <a:pt x="122516" y="3057906"/>
                  </a:moveTo>
                  <a:lnTo>
                    <a:pt x="0" y="2921406"/>
                  </a:lnTo>
                  <a:lnTo>
                    <a:pt x="0" y="3194405"/>
                  </a:lnTo>
                  <a:lnTo>
                    <a:pt x="122516" y="3057906"/>
                  </a:lnTo>
                  <a:close/>
                </a:path>
                <a:path w="2991484" h="3378835">
                  <a:moveTo>
                    <a:pt x="122516" y="2475712"/>
                  </a:moveTo>
                  <a:lnTo>
                    <a:pt x="0" y="2339213"/>
                  </a:lnTo>
                  <a:lnTo>
                    <a:pt x="0" y="2612212"/>
                  </a:lnTo>
                  <a:lnTo>
                    <a:pt x="122516" y="2475712"/>
                  </a:lnTo>
                  <a:close/>
                </a:path>
                <a:path w="2991484" h="3378835">
                  <a:moveTo>
                    <a:pt x="201269" y="0"/>
                  </a:moveTo>
                  <a:lnTo>
                    <a:pt x="165277" y="0"/>
                  </a:lnTo>
                  <a:lnTo>
                    <a:pt x="120332" y="50076"/>
                  </a:lnTo>
                  <a:lnTo>
                    <a:pt x="75387" y="0"/>
                  </a:lnTo>
                  <a:lnTo>
                    <a:pt x="39395" y="0"/>
                  </a:lnTo>
                  <a:lnTo>
                    <a:pt x="120332" y="90170"/>
                  </a:lnTo>
                  <a:lnTo>
                    <a:pt x="156324" y="50076"/>
                  </a:lnTo>
                  <a:lnTo>
                    <a:pt x="201269" y="0"/>
                  </a:lnTo>
                  <a:close/>
                </a:path>
                <a:path w="2991484" h="3378835">
                  <a:moveTo>
                    <a:pt x="563118" y="3057906"/>
                  </a:moveTo>
                  <a:lnTo>
                    <a:pt x="342823" y="2812478"/>
                  </a:lnTo>
                  <a:lnTo>
                    <a:pt x="122529" y="3057906"/>
                  </a:lnTo>
                  <a:lnTo>
                    <a:pt x="342823" y="3303333"/>
                  </a:lnTo>
                  <a:lnTo>
                    <a:pt x="563118" y="3057906"/>
                  </a:lnTo>
                  <a:close/>
                </a:path>
                <a:path w="2991484" h="3378835">
                  <a:moveTo>
                    <a:pt x="563118" y="2475712"/>
                  </a:moveTo>
                  <a:lnTo>
                    <a:pt x="342823" y="2230285"/>
                  </a:lnTo>
                  <a:lnTo>
                    <a:pt x="122529" y="2475712"/>
                  </a:lnTo>
                  <a:lnTo>
                    <a:pt x="342823" y="2721140"/>
                  </a:lnTo>
                  <a:lnTo>
                    <a:pt x="563118" y="2475712"/>
                  </a:lnTo>
                  <a:close/>
                </a:path>
                <a:path w="2991484" h="3378835">
                  <a:moveTo>
                    <a:pt x="641870" y="0"/>
                  </a:moveTo>
                  <a:lnTo>
                    <a:pt x="605878" y="0"/>
                  </a:lnTo>
                  <a:lnTo>
                    <a:pt x="560933" y="50076"/>
                  </a:lnTo>
                  <a:lnTo>
                    <a:pt x="515988" y="0"/>
                  </a:lnTo>
                  <a:lnTo>
                    <a:pt x="479996" y="0"/>
                  </a:lnTo>
                  <a:lnTo>
                    <a:pt x="560933" y="90170"/>
                  </a:lnTo>
                  <a:lnTo>
                    <a:pt x="596925" y="50076"/>
                  </a:lnTo>
                  <a:lnTo>
                    <a:pt x="641870" y="0"/>
                  </a:lnTo>
                  <a:close/>
                </a:path>
                <a:path w="2991484" h="3378835">
                  <a:moveTo>
                    <a:pt x="1082433" y="0"/>
                  </a:moveTo>
                  <a:lnTo>
                    <a:pt x="1046454" y="0"/>
                  </a:lnTo>
                  <a:lnTo>
                    <a:pt x="1001509" y="50076"/>
                  </a:lnTo>
                  <a:lnTo>
                    <a:pt x="956564" y="0"/>
                  </a:lnTo>
                  <a:lnTo>
                    <a:pt x="920584" y="0"/>
                  </a:lnTo>
                  <a:lnTo>
                    <a:pt x="1001509" y="90157"/>
                  </a:lnTo>
                  <a:lnTo>
                    <a:pt x="1037488" y="50076"/>
                  </a:lnTo>
                  <a:lnTo>
                    <a:pt x="1082433" y="0"/>
                  </a:lnTo>
                  <a:close/>
                </a:path>
                <a:path w="2991484" h="3378835">
                  <a:moveTo>
                    <a:pt x="1444282" y="3057906"/>
                  </a:moveTo>
                  <a:lnTo>
                    <a:pt x="1223987" y="2812478"/>
                  </a:lnTo>
                  <a:lnTo>
                    <a:pt x="1003693" y="3057906"/>
                  </a:lnTo>
                  <a:lnTo>
                    <a:pt x="783412" y="2812478"/>
                  </a:lnTo>
                  <a:lnTo>
                    <a:pt x="563118" y="3057906"/>
                  </a:lnTo>
                  <a:lnTo>
                    <a:pt x="783412" y="3303333"/>
                  </a:lnTo>
                  <a:lnTo>
                    <a:pt x="1003693" y="3057918"/>
                  </a:lnTo>
                  <a:lnTo>
                    <a:pt x="1223987" y="3303333"/>
                  </a:lnTo>
                  <a:lnTo>
                    <a:pt x="1444282" y="3057906"/>
                  </a:lnTo>
                  <a:close/>
                </a:path>
                <a:path w="2991484" h="3378835">
                  <a:moveTo>
                    <a:pt x="1444282" y="2475712"/>
                  </a:moveTo>
                  <a:lnTo>
                    <a:pt x="1223987" y="2230285"/>
                  </a:lnTo>
                  <a:lnTo>
                    <a:pt x="1003693" y="2475712"/>
                  </a:lnTo>
                  <a:lnTo>
                    <a:pt x="783412" y="2230285"/>
                  </a:lnTo>
                  <a:lnTo>
                    <a:pt x="563118" y="2475712"/>
                  </a:lnTo>
                  <a:lnTo>
                    <a:pt x="783412" y="2721140"/>
                  </a:lnTo>
                  <a:lnTo>
                    <a:pt x="1003693" y="2475725"/>
                  </a:lnTo>
                  <a:lnTo>
                    <a:pt x="1223987" y="2721140"/>
                  </a:lnTo>
                  <a:lnTo>
                    <a:pt x="1444282" y="2475712"/>
                  </a:lnTo>
                  <a:close/>
                </a:path>
                <a:path w="2991484" h="3378835">
                  <a:moveTo>
                    <a:pt x="1523034" y="0"/>
                  </a:moveTo>
                  <a:lnTo>
                    <a:pt x="1487043" y="0"/>
                  </a:lnTo>
                  <a:lnTo>
                    <a:pt x="1442097" y="50076"/>
                  </a:lnTo>
                  <a:lnTo>
                    <a:pt x="1397152" y="0"/>
                  </a:lnTo>
                  <a:lnTo>
                    <a:pt x="1361160" y="0"/>
                  </a:lnTo>
                  <a:lnTo>
                    <a:pt x="1442097" y="90170"/>
                  </a:lnTo>
                  <a:lnTo>
                    <a:pt x="1478089" y="50076"/>
                  </a:lnTo>
                  <a:lnTo>
                    <a:pt x="1523034" y="0"/>
                  </a:lnTo>
                  <a:close/>
                </a:path>
                <a:path w="2991484" h="3378835">
                  <a:moveTo>
                    <a:pt x="1884870" y="3057906"/>
                  </a:moveTo>
                  <a:lnTo>
                    <a:pt x="1664576" y="2812478"/>
                  </a:lnTo>
                  <a:lnTo>
                    <a:pt x="1444282" y="3057906"/>
                  </a:lnTo>
                  <a:lnTo>
                    <a:pt x="1664576" y="3303333"/>
                  </a:lnTo>
                  <a:lnTo>
                    <a:pt x="1884870" y="3057906"/>
                  </a:lnTo>
                  <a:close/>
                </a:path>
                <a:path w="2991484" h="3378835">
                  <a:moveTo>
                    <a:pt x="1884870" y="2475712"/>
                  </a:moveTo>
                  <a:lnTo>
                    <a:pt x="1664576" y="2230285"/>
                  </a:lnTo>
                  <a:lnTo>
                    <a:pt x="1444282" y="2475712"/>
                  </a:lnTo>
                  <a:lnTo>
                    <a:pt x="1664576" y="2721140"/>
                  </a:lnTo>
                  <a:lnTo>
                    <a:pt x="1884870" y="2475712"/>
                  </a:lnTo>
                  <a:close/>
                </a:path>
                <a:path w="2991484" h="3378835">
                  <a:moveTo>
                    <a:pt x="1963635" y="0"/>
                  </a:moveTo>
                  <a:lnTo>
                    <a:pt x="1927644" y="0"/>
                  </a:lnTo>
                  <a:lnTo>
                    <a:pt x="1882698" y="50076"/>
                  </a:lnTo>
                  <a:lnTo>
                    <a:pt x="1837753" y="0"/>
                  </a:lnTo>
                  <a:lnTo>
                    <a:pt x="1801761" y="0"/>
                  </a:lnTo>
                  <a:lnTo>
                    <a:pt x="1882698" y="90170"/>
                  </a:lnTo>
                  <a:lnTo>
                    <a:pt x="1918690" y="50076"/>
                  </a:lnTo>
                  <a:lnTo>
                    <a:pt x="1963635" y="0"/>
                  </a:lnTo>
                  <a:close/>
                </a:path>
                <a:path w="2991484" h="3378835">
                  <a:moveTo>
                    <a:pt x="2325471" y="3057906"/>
                  </a:moveTo>
                  <a:lnTo>
                    <a:pt x="2105177" y="2812478"/>
                  </a:lnTo>
                  <a:lnTo>
                    <a:pt x="1884883" y="3057906"/>
                  </a:lnTo>
                  <a:lnTo>
                    <a:pt x="2105177" y="3303333"/>
                  </a:lnTo>
                  <a:lnTo>
                    <a:pt x="2325471" y="3057906"/>
                  </a:lnTo>
                  <a:close/>
                </a:path>
                <a:path w="2991484" h="3378835">
                  <a:moveTo>
                    <a:pt x="2325471" y="2475712"/>
                  </a:moveTo>
                  <a:lnTo>
                    <a:pt x="2105177" y="2230285"/>
                  </a:lnTo>
                  <a:lnTo>
                    <a:pt x="1884883" y="2475712"/>
                  </a:lnTo>
                  <a:lnTo>
                    <a:pt x="2105177" y="2721140"/>
                  </a:lnTo>
                  <a:lnTo>
                    <a:pt x="2325471" y="2475712"/>
                  </a:lnTo>
                  <a:close/>
                </a:path>
                <a:path w="2991484" h="3378835">
                  <a:moveTo>
                    <a:pt x="2404211" y="0"/>
                  </a:moveTo>
                  <a:lnTo>
                    <a:pt x="2368232" y="0"/>
                  </a:lnTo>
                  <a:lnTo>
                    <a:pt x="2323287" y="50076"/>
                  </a:lnTo>
                  <a:lnTo>
                    <a:pt x="2278342" y="0"/>
                  </a:lnTo>
                  <a:lnTo>
                    <a:pt x="2242350" y="0"/>
                  </a:lnTo>
                  <a:lnTo>
                    <a:pt x="2323287" y="90170"/>
                  </a:lnTo>
                  <a:lnTo>
                    <a:pt x="2359279" y="50076"/>
                  </a:lnTo>
                  <a:lnTo>
                    <a:pt x="2404211" y="0"/>
                  </a:lnTo>
                  <a:close/>
                </a:path>
                <a:path w="2991484" h="3378835">
                  <a:moveTo>
                    <a:pt x="2844787" y="0"/>
                  </a:moveTo>
                  <a:lnTo>
                    <a:pt x="2808808" y="0"/>
                  </a:lnTo>
                  <a:lnTo>
                    <a:pt x="2763863" y="50076"/>
                  </a:lnTo>
                  <a:lnTo>
                    <a:pt x="2718917" y="0"/>
                  </a:lnTo>
                  <a:lnTo>
                    <a:pt x="2682938" y="0"/>
                  </a:lnTo>
                  <a:lnTo>
                    <a:pt x="2763863" y="90157"/>
                  </a:lnTo>
                  <a:lnTo>
                    <a:pt x="2799842" y="50076"/>
                  </a:lnTo>
                  <a:lnTo>
                    <a:pt x="2844787" y="0"/>
                  </a:lnTo>
                  <a:close/>
                </a:path>
                <a:path w="2991484" h="3378835">
                  <a:moveTo>
                    <a:pt x="2991053" y="2817723"/>
                  </a:moveTo>
                  <a:lnTo>
                    <a:pt x="2986354" y="2812478"/>
                  </a:lnTo>
                  <a:lnTo>
                    <a:pt x="2766060" y="3057906"/>
                  </a:lnTo>
                  <a:lnTo>
                    <a:pt x="2545765" y="2812478"/>
                  </a:lnTo>
                  <a:lnTo>
                    <a:pt x="2325471" y="3057906"/>
                  </a:lnTo>
                  <a:lnTo>
                    <a:pt x="2545765" y="3303333"/>
                  </a:lnTo>
                  <a:lnTo>
                    <a:pt x="2766047" y="3057931"/>
                  </a:lnTo>
                  <a:lnTo>
                    <a:pt x="2986354" y="3303346"/>
                  </a:lnTo>
                  <a:lnTo>
                    <a:pt x="2991053" y="3298088"/>
                  </a:lnTo>
                  <a:lnTo>
                    <a:pt x="2991053" y="2817723"/>
                  </a:lnTo>
                  <a:close/>
                </a:path>
                <a:path w="2991484" h="3378835">
                  <a:moveTo>
                    <a:pt x="2991053" y="2235543"/>
                  </a:moveTo>
                  <a:lnTo>
                    <a:pt x="2986354" y="2230285"/>
                  </a:lnTo>
                  <a:lnTo>
                    <a:pt x="2766047" y="2475712"/>
                  </a:lnTo>
                  <a:lnTo>
                    <a:pt x="2545765" y="2230285"/>
                  </a:lnTo>
                  <a:lnTo>
                    <a:pt x="2325471" y="2475712"/>
                  </a:lnTo>
                  <a:lnTo>
                    <a:pt x="2545765" y="2721140"/>
                  </a:lnTo>
                  <a:lnTo>
                    <a:pt x="2766047" y="2475725"/>
                  </a:lnTo>
                  <a:lnTo>
                    <a:pt x="2986354" y="2721140"/>
                  </a:lnTo>
                  <a:lnTo>
                    <a:pt x="2991053" y="2715895"/>
                  </a:lnTo>
                  <a:lnTo>
                    <a:pt x="2991053" y="2235543"/>
                  </a:lnTo>
                  <a:close/>
                </a:path>
                <a:path w="2991484" h="3378835">
                  <a:moveTo>
                    <a:pt x="2991066" y="3333204"/>
                  </a:moveTo>
                  <a:lnTo>
                    <a:pt x="2986240" y="3338576"/>
                  </a:lnTo>
                  <a:lnTo>
                    <a:pt x="2801937" y="3133242"/>
                  </a:lnTo>
                  <a:lnTo>
                    <a:pt x="2765958" y="3093148"/>
                  </a:lnTo>
                  <a:lnTo>
                    <a:pt x="2545664" y="3338576"/>
                  </a:lnTo>
                  <a:lnTo>
                    <a:pt x="2361349" y="3133242"/>
                  </a:lnTo>
                  <a:lnTo>
                    <a:pt x="2325370" y="3093148"/>
                  </a:lnTo>
                  <a:lnTo>
                    <a:pt x="2105088" y="3338576"/>
                  </a:lnTo>
                  <a:lnTo>
                    <a:pt x="1920760" y="3133242"/>
                  </a:lnTo>
                  <a:lnTo>
                    <a:pt x="1884768" y="3093148"/>
                  </a:lnTo>
                  <a:lnTo>
                    <a:pt x="1664474" y="3338576"/>
                  </a:lnTo>
                  <a:lnTo>
                    <a:pt x="1480159" y="3133242"/>
                  </a:lnTo>
                  <a:lnTo>
                    <a:pt x="1444180" y="3093148"/>
                  </a:lnTo>
                  <a:lnTo>
                    <a:pt x="1223899" y="3338576"/>
                  </a:lnTo>
                  <a:lnTo>
                    <a:pt x="1039583" y="3133242"/>
                  </a:lnTo>
                  <a:lnTo>
                    <a:pt x="1003604" y="3093148"/>
                  </a:lnTo>
                  <a:lnTo>
                    <a:pt x="783323" y="3338576"/>
                  </a:lnTo>
                  <a:lnTo>
                    <a:pt x="599008" y="3133242"/>
                  </a:lnTo>
                  <a:lnTo>
                    <a:pt x="563029" y="3093148"/>
                  </a:lnTo>
                  <a:lnTo>
                    <a:pt x="342709" y="3338576"/>
                  </a:lnTo>
                  <a:lnTo>
                    <a:pt x="158407" y="3133242"/>
                  </a:lnTo>
                  <a:lnTo>
                    <a:pt x="122428" y="3093148"/>
                  </a:lnTo>
                  <a:lnTo>
                    <a:pt x="12" y="3229533"/>
                  </a:lnTo>
                  <a:lnTo>
                    <a:pt x="12" y="3269615"/>
                  </a:lnTo>
                  <a:lnTo>
                    <a:pt x="122428" y="3133242"/>
                  </a:lnTo>
                  <a:lnTo>
                    <a:pt x="342709" y="3378657"/>
                  </a:lnTo>
                  <a:lnTo>
                    <a:pt x="378688" y="3338576"/>
                  </a:lnTo>
                  <a:lnTo>
                    <a:pt x="563029" y="3133242"/>
                  </a:lnTo>
                  <a:lnTo>
                    <a:pt x="783323" y="3378657"/>
                  </a:lnTo>
                  <a:lnTo>
                    <a:pt x="819289" y="3338576"/>
                  </a:lnTo>
                  <a:lnTo>
                    <a:pt x="1003604" y="3133242"/>
                  </a:lnTo>
                  <a:lnTo>
                    <a:pt x="1223899" y="3378657"/>
                  </a:lnTo>
                  <a:lnTo>
                    <a:pt x="1259865" y="3338576"/>
                  </a:lnTo>
                  <a:lnTo>
                    <a:pt x="1444180" y="3133242"/>
                  </a:lnTo>
                  <a:lnTo>
                    <a:pt x="1664474" y="3378657"/>
                  </a:lnTo>
                  <a:lnTo>
                    <a:pt x="1700453" y="3338576"/>
                  </a:lnTo>
                  <a:lnTo>
                    <a:pt x="1884768" y="3133242"/>
                  </a:lnTo>
                  <a:lnTo>
                    <a:pt x="2105088" y="3378657"/>
                  </a:lnTo>
                  <a:lnTo>
                    <a:pt x="2141055" y="3338576"/>
                  </a:lnTo>
                  <a:lnTo>
                    <a:pt x="2325370" y="3133242"/>
                  </a:lnTo>
                  <a:lnTo>
                    <a:pt x="2545664" y="3378657"/>
                  </a:lnTo>
                  <a:lnTo>
                    <a:pt x="2581643" y="3338576"/>
                  </a:lnTo>
                  <a:lnTo>
                    <a:pt x="2765958" y="3133242"/>
                  </a:lnTo>
                  <a:lnTo>
                    <a:pt x="2986240" y="3378657"/>
                  </a:lnTo>
                  <a:lnTo>
                    <a:pt x="2991066" y="3373285"/>
                  </a:lnTo>
                  <a:lnTo>
                    <a:pt x="2991066" y="3338576"/>
                  </a:lnTo>
                  <a:lnTo>
                    <a:pt x="2991066" y="3333204"/>
                  </a:lnTo>
                  <a:close/>
                </a:path>
                <a:path w="2991484" h="3378835">
                  <a:moveTo>
                    <a:pt x="2991066" y="2750997"/>
                  </a:moveTo>
                  <a:lnTo>
                    <a:pt x="2986240" y="2756382"/>
                  </a:lnTo>
                  <a:lnTo>
                    <a:pt x="2801937" y="2551049"/>
                  </a:lnTo>
                  <a:lnTo>
                    <a:pt x="2765958" y="2510955"/>
                  </a:lnTo>
                  <a:lnTo>
                    <a:pt x="2545664" y="2756395"/>
                  </a:lnTo>
                  <a:lnTo>
                    <a:pt x="2361349" y="2551049"/>
                  </a:lnTo>
                  <a:lnTo>
                    <a:pt x="2325370" y="2510955"/>
                  </a:lnTo>
                  <a:lnTo>
                    <a:pt x="2105088" y="2756395"/>
                  </a:lnTo>
                  <a:lnTo>
                    <a:pt x="1920748" y="2551049"/>
                  </a:lnTo>
                  <a:lnTo>
                    <a:pt x="1884768" y="2510955"/>
                  </a:lnTo>
                  <a:lnTo>
                    <a:pt x="1664474" y="2756395"/>
                  </a:lnTo>
                  <a:lnTo>
                    <a:pt x="1480159" y="2551049"/>
                  </a:lnTo>
                  <a:lnTo>
                    <a:pt x="1444180" y="2510955"/>
                  </a:lnTo>
                  <a:lnTo>
                    <a:pt x="1223899" y="2756382"/>
                  </a:lnTo>
                  <a:lnTo>
                    <a:pt x="1039583" y="2551049"/>
                  </a:lnTo>
                  <a:lnTo>
                    <a:pt x="1003604" y="2510955"/>
                  </a:lnTo>
                  <a:lnTo>
                    <a:pt x="783323" y="2756395"/>
                  </a:lnTo>
                  <a:lnTo>
                    <a:pt x="599008" y="2551049"/>
                  </a:lnTo>
                  <a:lnTo>
                    <a:pt x="563029" y="2510955"/>
                  </a:lnTo>
                  <a:lnTo>
                    <a:pt x="342709" y="2756395"/>
                  </a:lnTo>
                  <a:lnTo>
                    <a:pt x="158407" y="2551049"/>
                  </a:lnTo>
                  <a:lnTo>
                    <a:pt x="122428" y="2510955"/>
                  </a:lnTo>
                  <a:lnTo>
                    <a:pt x="12" y="2647353"/>
                  </a:lnTo>
                  <a:lnTo>
                    <a:pt x="12" y="2687434"/>
                  </a:lnTo>
                  <a:lnTo>
                    <a:pt x="122428" y="2551049"/>
                  </a:lnTo>
                  <a:lnTo>
                    <a:pt x="342709" y="2796476"/>
                  </a:lnTo>
                  <a:lnTo>
                    <a:pt x="378688" y="2756395"/>
                  </a:lnTo>
                  <a:lnTo>
                    <a:pt x="563029" y="2551049"/>
                  </a:lnTo>
                  <a:lnTo>
                    <a:pt x="783323" y="2796476"/>
                  </a:lnTo>
                  <a:lnTo>
                    <a:pt x="819289" y="2756395"/>
                  </a:lnTo>
                  <a:lnTo>
                    <a:pt x="1003604" y="2551049"/>
                  </a:lnTo>
                  <a:lnTo>
                    <a:pt x="1223899" y="2796476"/>
                  </a:lnTo>
                  <a:lnTo>
                    <a:pt x="1259878" y="2756382"/>
                  </a:lnTo>
                  <a:lnTo>
                    <a:pt x="1444180" y="2551049"/>
                  </a:lnTo>
                  <a:lnTo>
                    <a:pt x="1664474" y="2796476"/>
                  </a:lnTo>
                  <a:lnTo>
                    <a:pt x="1700441" y="2756395"/>
                  </a:lnTo>
                  <a:lnTo>
                    <a:pt x="1884768" y="2551049"/>
                  </a:lnTo>
                  <a:lnTo>
                    <a:pt x="2105088" y="2796476"/>
                  </a:lnTo>
                  <a:lnTo>
                    <a:pt x="2141055" y="2756395"/>
                  </a:lnTo>
                  <a:lnTo>
                    <a:pt x="2325370" y="2551049"/>
                  </a:lnTo>
                  <a:lnTo>
                    <a:pt x="2545664" y="2796476"/>
                  </a:lnTo>
                  <a:lnTo>
                    <a:pt x="2581630" y="2756395"/>
                  </a:lnTo>
                  <a:lnTo>
                    <a:pt x="2765958" y="2551049"/>
                  </a:lnTo>
                  <a:lnTo>
                    <a:pt x="2986240" y="2796476"/>
                  </a:lnTo>
                  <a:lnTo>
                    <a:pt x="2991066" y="2791091"/>
                  </a:lnTo>
                  <a:lnTo>
                    <a:pt x="2991066" y="2756382"/>
                  </a:lnTo>
                  <a:lnTo>
                    <a:pt x="2991066" y="2750997"/>
                  </a:lnTo>
                  <a:close/>
                </a:path>
                <a:path w="2991484" h="3378835">
                  <a:moveTo>
                    <a:pt x="2991066" y="2160486"/>
                  </a:moveTo>
                  <a:lnTo>
                    <a:pt x="2986240" y="2165858"/>
                  </a:lnTo>
                  <a:lnTo>
                    <a:pt x="2801937" y="1960524"/>
                  </a:lnTo>
                  <a:lnTo>
                    <a:pt x="2765958" y="1920430"/>
                  </a:lnTo>
                  <a:lnTo>
                    <a:pt x="2545664" y="2165870"/>
                  </a:lnTo>
                  <a:lnTo>
                    <a:pt x="2361349" y="1960524"/>
                  </a:lnTo>
                  <a:lnTo>
                    <a:pt x="2325370" y="1920430"/>
                  </a:lnTo>
                  <a:lnTo>
                    <a:pt x="2105088" y="2165870"/>
                  </a:lnTo>
                  <a:lnTo>
                    <a:pt x="1920748" y="1960524"/>
                  </a:lnTo>
                  <a:lnTo>
                    <a:pt x="1884768" y="1920430"/>
                  </a:lnTo>
                  <a:lnTo>
                    <a:pt x="1664474" y="2165870"/>
                  </a:lnTo>
                  <a:lnTo>
                    <a:pt x="1480159" y="1960524"/>
                  </a:lnTo>
                  <a:lnTo>
                    <a:pt x="1444180" y="1920430"/>
                  </a:lnTo>
                  <a:lnTo>
                    <a:pt x="1223899" y="2165858"/>
                  </a:lnTo>
                  <a:lnTo>
                    <a:pt x="1039583" y="1960524"/>
                  </a:lnTo>
                  <a:lnTo>
                    <a:pt x="1003604" y="1920430"/>
                  </a:lnTo>
                  <a:lnTo>
                    <a:pt x="783323" y="2165870"/>
                  </a:lnTo>
                  <a:lnTo>
                    <a:pt x="599008" y="1960524"/>
                  </a:lnTo>
                  <a:lnTo>
                    <a:pt x="563029" y="1920430"/>
                  </a:lnTo>
                  <a:lnTo>
                    <a:pt x="342709" y="2165870"/>
                  </a:lnTo>
                  <a:lnTo>
                    <a:pt x="158407" y="1960524"/>
                  </a:lnTo>
                  <a:lnTo>
                    <a:pt x="122428" y="1920430"/>
                  </a:lnTo>
                  <a:lnTo>
                    <a:pt x="12" y="2056828"/>
                  </a:lnTo>
                  <a:lnTo>
                    <a:pt x="12" y="2096909"/>
                  </a:lnTo>
                  <a:lnTo>
                    <a:pt x="122428" y="1960524"/>
                  </a:lnTo>
                  <a:lnTo>
                    <a:pt x="342709" y="2205952"/>
                  </a:lnTo>
                  <a:lnTo>
                    <a:pt x="378688" y="2165870"/>
                  </a:lnTo>
                  <a:lnTo>
                    <a:pt x="563029" y="1960524"/>
                  </a:lnTo>
                  <a:lnTo>
                    <a:pt x="783323" y="2205952"/>
                  </a:lnTo>
                  <a:lnTo>
                    <a:pt x="819289" y="2165870"/>
                  </a:lnTo>
                  <a:lnTo>
                    <a:pt x="1003604" y="1960524"/>
                  </a:lnTo>
                  <a:lnTo>
                    <a:pt x="1223899" y="2205952"/>
                  </a:lnTo>
                  <a:lnTo>
                    <a:pt x="1259878" y="2165858"/>
                  </a:lnTo>
                  <a:lnTo>
                    <a:pt x="1444180" y="1960524"/>
                  </a:lnTo>
                  <a:lnTo>
                    <a:pt x="1664474" y="2205952"/>
                  </a:lnTo>
                  <a:lnTo>
                    <a:pt x="1700441" y="2165870"/>
                  </a:lnTo>
                  <a:lnTo>
                    <a:pt x="1884768" y="1960524"/>
                  </a:lnTo>
                  <a:lnTo>
                    <a:pt x="2105088" y="2205952"/>
                  </a:lnTo>
                  <a:lnTo>
                    <a:pt x="2141055" y="2165870"/>
                  </a:lnTo>
                  <a:lnTo>
                    <a:pt x="2325370" y="1960524"/>
                  </a:lnTo>
                  <a:lnTo>
                    <a:pt x="2545664" y="2205952"/>
                  </a:lnTo>
                  <a:lnTo>
                    <a:pt x="2581630" y="2165870"/>
                  </a:lnTo>
                  <a:lnTo>
                    <a:pt x="2765958" y="1960524"/>
                  </a:lnTo>
                  <a:lnTo>
                    <a:pt x="2986240" y="2205952"/>
                  </a:lnTo>
                  <a:lnTo>
                    <a:pt x="2991066" y="2200579"/>
                  </a:lnTo>
                  <a:lnTo>
                    <a:pt x="2991066" y="2165858"/>
                  </a:lnTo>
                  <a:lnTo>
                    <a:pt x="2991066" y="2160486"/>
                  </a:lnTo>
                  <a:close/>
                </a:path>
              </a:pathLst>
            </a:custGeom>
            <a:solidFill>
              <a:srgbClr val="8AA1AD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pPr defTabSz="916137">
                <a:buClrTx/>
              </a:pPr>
              <a:endParaRPr sz="1803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object 23">
            <a:extLst>
              <a:ext uri="{FF2B5EF4-FFF2-40B4-BE49-F238E27FC236}">
                <a16:creationId xmlns:a16="http://schemas.microsoft.com/office/drawing/2014/main" id="{0B33D1EF-80BB-A9B5-1955-BF7F6CF442AB}"/>
              </a:ext>
            </a:extLst>
          </p:cNvPr>
          <p:cNvGrpSpPr/>
          <p:nvPr/>
        </p:nvGrpSpPr>
        <p:grpSpPr>
          <a:xfrm>
            <a:off x="1414" y="6657705"/>
            <a:ext cx="12191081" cy="195307"/>
            <a:chOff x="0" y="6645376"/>
            <a:chExt cx="12168505" cy="194945"/>
          </a:xfrm>
        </p:grpSpPr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727E51C4-D0CA-25A8-C15C-C63F91A4D101}"/>
                </a:ext>
              </a:extLst>
            </p:cNvPr>
            <p:cNvSpPr/>
            <p:nvPr/>
          </p:nvSpPr>
          <p:spPr>
            <a:xfrm>
              <a:off x="0" y="6645376"/>
              <a:ext cx="4043045" cy="194945"/>
            </a:xfrm>
            <a:custGeom>
              <a:avLst/>
              <a:gdLst/>
              <a:ahLst/>
              <a:cxnLst/>
              <a:rect l="l" t="t" r="r" b="b"/>
              <a:pathLst>
                <a:path w="4043045" h="194945">
                  <a:moveTo>
                    <a:pt x="4042486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42486" y="194627"/>
                  </a:lnTo>
                  <a:lnTo>
                    <a:pt x="4042486" y="0"/>
                  </a:lnTo>
                  <a:close/>
                </a:path>
              </a:pathLst>
            </a:custGeom>
            <a:solidFill>
              <a:srgbClr val="2C5CA9"/>
            </a:solidFill>
          </p:spPr>
          <p:txBody>
            <a:bodyPr wrap="square" lIns="0" tIns="0" rIns="0" bIns="0" rtlCol="0"/>
            <a:lstStyle/>
            <a:p>
              <a:pPr defTabSz="916137">
                <a:buClrTx/>
              </a:pPr>
              <a:endParaRPr sz="1803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C21CC188-FEA0-C36F-B531-EB69EFA08A7A}"/>
                </a:ext>
              </a:extLst>
            </p:cNvPr>
            <p:cNvSpPr/>
            <p:nvPr/>
          </p:nvSpPr>
          <p:spPr>
            <a:xfrm>
              <a:off x="4042486" y="6645376"/>
              <a:ext cx="4068445" cy="194945"/>
            </a:xfrm>
            <a:custGeom>
              <a:avLst/>
              <a:gdLst/>
              <a:ahLst/>
              <a:cxnLst/>
              <a:rect l="l" t="t" r="r" b="b"/>
              <a:pathLst>
                <a:path w="4068445" h="194945">
                  <a:moveTo>
                    <a:pt x="4068229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68229" y="194627"/>
                  </a:lnTo>
                  <a:lnTo>
                    <a:pt x="4068229" y="0"/>
                  </a:lnTo>
                  <a:close/>
                </a:path>
              </a:pathLst>
            </a:custGeom>
            <a:solidFill>
              <a:srgbClr val="149ED9"/>
            </a:solidFill>
          </p:spPr>
          <p:txBody>
            <a:bodyPr wrap="square" lIns="0" tIns="0" rIns="0" bIns="0" rtlCol="0"/>
            <a:lstStyle/>
            <a:p>
              <a:pPr defTabSz="916137">
                <a:buClrTx/>
              </a:pPr>
              <a:endParaRPr sz="1803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469106F7-B480-7A9D-489C-F2550985D292}"/>
                </a:ext>
              </a:extLst>
            </p:cNvPr>
            <p:cNvSpPr/>
            <p:nvPr/>
          </p:nvSpPr>
          <p:spPr>
            <a:xfrm>
              <a:off x="8110715" y="6645376"/>
              <a:ext cx="4057650" cy="194945"/>
            </a:xfrm>
            <a:custGeom>
              <a:avLst/>
              <a:gdLst/>
              <a:ahLst/>
              <a:cxnLst/>
              <a:rect l="l" t="t" r="r" b="b"/>
              <a:pathLst>
                <a:path w="4057650" h="194945">
                  <a:moveTo>
                    <a:pt x="4057269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57269" y="194627"/>
                  </a:lnTo>
                  <a:lnTo>
                    <a:pt x="4057269" y="0"/>
                  </a:lnTo>
                  <a:close/>
                </a:path>
              </a:pathLst>
            </a:custGeom>
            <a:solidFill>
              <a:srgbClr val="F8D10A"/>
            </a:solidFill>
          </p:spPr>
          <p:txBody>
            <a:bodyPr wrap="square" lIns="0" tIns="0" rIns="0" bIns="0" rtlCol="0"/>
            <a:lstStyle/>
            <a:p>
              <a:pPr defTabSz="916137">
                <a:buClrTx/>
              </a:pPr>
              <a:endParaRPr sz="1803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2" name="object 32">
            <a:extLst>
              <a:ext uri="{FF2B5EF4-FFF2-40B4-BE49-F238E27FC236}">
                <a16:creationId xmlns:a16="http://schemas.microsoft.com/office/drawing/2014/main" id="{080417BF-8255-5488-F0D1-CFCEBED4A28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1470" y="98545"/>
            <a:ext cx="1294118" cy="1181734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0EF5CAA4-311B-C927-2379-C8E49717E5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5325" y="2430443"/>
            <a:ext cx="11530263" cy="1969770"/>
          </a:xfrm>
          <a:prstGeom prst="rect">
            <a:avLst/>
          </a:prstGeom>
        </p:spPr>
        <p:txBody>
          <a:bodyPr/>
          <a:lstStyle/>
          <a:p>
            <a:pPr marL="3588205" marR="1495085" algn="l" rtl="0">
              <a:spcBef>
                <a:spcPts val="90"/>
              </a:spcBef>
            </a:pPr>
            <a:r>
              <a:rPr lang="en-US" sz="3200" kern="1200" spc="-410" dirty="0">
                <a:solidFill>
                  <a:srgbClr val="135DAB"/>
                </a:solidFill>
                <a:latin typeface="Bahnschrift" panose="020B0502040204020203" pitchFamily="34" charset="0"/>
                <a:ea typeface="+mn-ea"/>
              </a:rPr>
              <a:t>Macro economic policy</a:t>
            </a:r>
            <a:br>
              <a:rPr lang="en-US" sz="3200" kern="1200" spc="-410" dirty="0">
                <a:solidFill>
                  <a:srgbClr val="135DAB"/>
                </a:solidFill>
                <a:latin typeface="Bahnschrift" panose="020B0502040204020203" pitchFamily="34" charset="0"/>
                <a:ea typeface="+mn-ea"/>
              </a:rPr>
            </a:br>
            <a:r>
              <a:rPr lang="en-US" sz="3200" kern="1200" spc="-410" dirty="0">
                <a:solidFill>
                  <a:srgbClr val="135DAB"/>
                </a:solidFill>
                <a:latin typeface="Bahnschrift" panose="020B0502040204020203" pitchFamily="34" charset="0"/>
                <a:ea typeface="+mn-ea"/>
              </a:rPr>
              <a:t>Tax policy</a:t>
            </a:r>
            <a:br>
              <a:rPr lang="en-US" sz="3200" kern="1200" spc="-410" dirty="0">
                <a:solidFill>
                  <a:srgbClr val="135DAB"/>
                </a:solidFill>
                <a:latin typeface="Bahnschrift" panose="020B0502040204020203" pitchFamily="34" charset="0"/>
                <a:ea typeface="+mn-ea"/>
              </a:rPr>
            </a:br>
            <a:r>
              <a:rPr lang="en-US" sz="3200" kern="1200" spc="-410" dirty="0">
                <a:solidFill>
                  <a:srgbClr val="135DAB"/>
                </a:solidFill>
                <a:latin typeface="Bahnschrift" panose="020B0502040204020203" pitchFamily="34" charset="0"/>
                <a:ea typeface="+mn-ea"/>
              </a:rPr>
              <a:t>Debt</a:t>
            </a:r>
            <a:br>
              <a:rPr lang="en-US" sz="3200" kern="1200" spc="-410" dirty="0">
                <a:solidFill>
                  <a:srgbClr val="135DAB"/>
                </a:solidFill>
                <a:latin typeface="Bahnschrift" panose="020B0502040204020203" pitchFamily="34" charset="0"/>
                <a:ea typeface="+mn-ea"/>
              </a:rPr>
            </a:br>
            <a:endParaRPr lang="en-US" sz="3200" kern="1200" spc="-410" dirty="0">
              <a:solidFill>
                <a:srgbClr val="135DAB"/>
              </a:solidFill>
              <a:latin typeface="Bahnschrift" panose="020B0502040204020203" pitchFamily="34" charset="0"/>
              <a:ea typeface="+mn-ea"/>
            </a:endParaRPr>
          </a:p>
        </p:txBody>
      </p:sp>
      <p:sp>
        <p:nvSpPr>
          <p:cNvPr id="22" name="Google Shape;31;p5">
            <a:extLst>
              <a:ext uri="{FF2B5EF4-FFF2-40B4-BE49-F238E27FC236}">
                <a16:creationId xmlns:a16="http://schemas.microsoft.com/office/drawing/2014/main" id="{82AF0580-B6DD-DF9C-6FDF-E0E654DEFA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6171" y="6033477"/>
            <a:ext cx="7786820" cy="552189"/>
          </a:xfrm>
          <a:prstGeom prst="rect">
            <a:avLst/>
          </a:prstGeom>
        </p:spPr>
        <p:txBody>
          <a:bodyPr spcFirstLastPara="1" vert="horz" wrap="square" lIns="91595" tIns="45785" rIns="91595" bIns="45785" numCol="1" anchor="t" anchorCtr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803" b="1" dirty="0">
                <a:latin typeface="Bahnschrift" panose="020B0502040204020203" pitchFamily="34" charset="0"/>
              </a:rPr>
              <a:t> OCE</a:t>
            </a:r>
          </a:p>
          <a:p>
            <a:pPr algn="r"/>
            <a:r>
              <a:rPr lang="en-US" sz="1803" b="1" dirty="0">
                <a:latin typeface="Bahnschrift" panose="020B0502040204020203" pitchFamily="34" charset="0"/>
              </a:rPr>
              <a:t>Ministry of Finance and Economic Planning (MINECOFIN)</a:t>
            </a:r>
            <a:endParaRPr sz="1803" b="1" dirty="0">
              <a:latin typeface="Bahnschrift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9DD9F4-CC8D-318B-C2A5-6FC6348983D8}"/>
              </a:ext>
            </a:extLst>
          </p:cNvPr>
          <p:cNvSpPr txBox="1">
            <a:spLocks/>
          </p:cNvSpPr>
          <p:nvPr/>
        </p:nvSpPr>
        <p:spPr>
          <a:xfrm>
            <a:off x="286163" y="1164234"/>
            <a:ext cx="10879141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rgbClr val="189ED9"/>
                </a:solidFill>
                <a:latin typeface="Arial"/>
                <a:ea typeface="+mj-ea"/>
                <a:cs typeface="Arial"/>
              </a:defRPr>
            </a:lvl1pPr>
          </a:lstStyle>
          <a:p>
            <a:pPr marL="3588205" marR="1495085">
              <a:spcBef>
                <a:spcPts val="90"/>
              </a:spcBef>
              <a:buClrTx/>
              <a:buFontTx/>
            </a:pPr>
            <a:r>
              <a:rPr lang="en-US" sz="3600" kern="1200" spc="-410" dirty="0">
                <a:solidFill>
                  <a:srgbClr val="135DAB"/>
                </a:solidFill>
                <a:latin typeface="Bahnschrift" panose="020B0502040204020203" pitchFamily="34" charset="0"/>
                <a:ea typeface="+mn-ea"/>
                <a:cs typeface="Trebuchet MS"/>
              </a:rPr>
              <a:t>I. Office of  the Chief Economist (OCE)</a:t>
            </a:r>
            <a:br>
              <a:rPr lang="en-US" sz="3600" kern="1200" spc="-410" dirty="0">
                <a:solidFill>
                  <a:srgbClr val="135DAB"/>
                </a:solidFill>
                <a:latin typeface="Bahnschrift" panose="020B0502040204020203" pitchFamily="34" charset="0"/>
                <a:ea typeface="+mn-ea"/>
                <a:cs typeface="Trebuchet MS"/>
              </a:rPr>
            </a:br>
            <a:endParaRPr lang="en-US" sz="3600" kern="1200" spc="-410" dirty="0">
              <a:solidFill>
                <a:srgbClr val="135DAB"/>
              </a:solidFill>
              <a:latin typeface="Bahnschrift" panose="020B0502040204020203" pitchFamily="34" charset="0"/>
              <a:ea typeface="+mn-ea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3687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676" y="168640"/>
            <a:ext cx="10485872" cy="719913"/>
          </a:xfrm>
        </p:spPr>
        <p:txBody>
          <a:bodyPr>
            <a:normAutofit/>
          </a:bodyPr>
          <a:lstStyle/>
          <a:p>
            <a:r>
              <a:rPr lang="en-US" sz="3000" spc="-409" dirty="0">
                <a:solidFill>
                  <a:srgbClr val="135DA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Borrowing Plan</a:t>
            </a:r>
            <a:r>
              <a:rPr lang="en-US" sz="3000" spc="-409" dirty="0">
                <a:solidFill>
                  <a:srgbClr val="135DAB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24403" y="1618468"/>
            <a:ext cx="4787290" cy="4799749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79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just" defTabSz="914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725937-9839-AA3F-B022-4C2E91C36DDA}"/>
              </a:ext>
            </a:extLst>
          </p:cNvPr>
          <p:cNvSpPr/>
          <p:nvPr/>
        </p:nvSpPr>
        <p:spPr>
          <a:xfrm>
            <a:off x="1588" y="6583680"/>
            <a:ext cx="4062984" cy="274320"/>
          </a:xfrm>
          <a:prstGeom prst="rect">
            <a:avLst/>
          </a:prstGeom>
          <a:solidFill>
            <a:srgbClr val="00AEE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44E8A-4BF4-1D2A-D01D-5F1C1468D34D}"/>
              </a:ext>
            </a:extLst>
          </p:cNvPr>
          <p:cNvSpPr/>
          <p:nvPr/>
        </p:nvSpPr>
        <p:spPr>
          <a:xfrm>
            <a:off x="4064445" y="6583680"/>
            <a:ext cx="4062984" cy="274320"/>
          </a:xfrm>
          <a:prstGeom prst="rect">
            <a:avLst/>
          </a:prstGeom>
          <a:solidFill>
            <a:srgbClr val="FFD1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0ED212-FA2B-1A8B-9020-D4B88A04E308}"/>
              </a:ext>
            </a:extLst>
          </p:cNvPr>
          <p:cNvSpPr/>
          <p:nvPr/>
        </p:nvSpPr>
        <p:spPr>
          <a:xfrm>
            <a:off x="8127556" y="6583680"/>
            <a:ext cx="4062984" cy="274320"/>
          </a:xfrm>
          <a:prstGeom prst="rect">
            <a:avLst/>
          </a:prstGeom>
          <a:solidFill>
            <a:srgbClr val="007A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04E2DA-4C76-5480-86EE-B97BECE07E91}"/>
              </a:ext>
            </a:extLst>
          </p:cNvPr>
          <p:cNvSpPr txBox="1"/>
          <p:nvPr/>
        </p:nvSpPr>
        <p:spPr>
          <a:xfrm>
            <a:off x="495620" y="1249136"/>
            <a:ext cx="432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External Financing Plan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F6AD4-0929-7BF0-036F-27F4A07826C0}"/>
              </a:ext>
            </a:extLst>
          </p:cNvPr>
          <p:cNvSpPr txBox="1"/>
          <p:nvPr/>
        </p:nvSpPr>
        <p:spPr>
          <a:xfrm>
            <a:off x="6985000" y="1172243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Domestic Issuance calendar FY 25/26 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59CA70E-6074-45C5-A6DD-96826031966D}"/>
              </a:ext>
            </a:extLst>
          </p:cNvPr>
          <p:cNvGraphicFramePr>
            <a:graphicFrameLocks/>
          </p:cNvGraphicFramePr>
          <p:nvPr/>
        </p:nvGraphicFramePr>
        <p:xfrm>
          <a:off x="6815618" y="1618468"/>
          <a:ext cx="5096075" cy="4895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20F6163-E331-4B83-8BE3-3A71DA3FD2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9854" y="1611336"/>
          <a:ext cx="5797115" cy="4929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391125" imgH="5600700" progId="Excel.Sheet.12">
                  <p:embed/>
                </p:oleObj>
              </mc:Choice>
              <mc:Fallback>
                <p:oleObj name="Worksheet" r:id="rId4" imgW="5391125" imgH="5600700" progId="Excel.Sheet.12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20F6163-E331-4B83-8BE3-3A71DA3FD2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9854" y="1611336"/>
                        <a:ext cx="5797115" cy="4929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2613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067" y="1823925"/>
            <a:ext cx="10363200" cy="3086742"/>
          </a:xfrm>
          <a:ln>
            <a:solidFill>
              <a:schemeClr val="tx2"/>
            </a:solidFill>
          </a:ln>
        </p:spPr>
        <p:txBody>
          <a:bodyPr/>
          <a:lstStyle/>
          <a:p>
            <a:pPr algn="ctr"/>
            <a:r>
              <a:rPr lang="fr-FR" sz="8000" dirty="0">
                <a:solidFill>
                  <a:srgbClr val="00B050"/>
                </a:solidFill>
                <a:latin typeface="Bahnschrift" panose="020B0502040204020203" pitchFamily="34" charset="0"/>
              </a:rPr>
              <a:t>Mu</a:t>
            </a:r>
            <a:r>
              <a:rPr lang="fr-FR" sz="8000" dirty="0">
                <a:solidFill>
                  <a:srgbClr val="FFFF00"/>
                </a:solidFill>
                <a:latin typeface="Bahnschrift" panose="020B0502040204020203" pitchFamily="34" charset="0"/>
              </a:rPr>
              <a:t>rak</a:t>
            </a:r>
            <a:r>
              <a:rPr lang="fr-FR" sz="8000" dirty="0">
                <a:solidFill>
                  <a:srgbClr val="00B0F0"/>
                </a:solidFill>
                <a:latin typeface="Bahnschrift" panose="020B0502040204020203" pitchFamily="34" charset="0"/>
              </a:rPr>
              <a:t>oze</a:t>
            </a:r>
            <a:r>
              <a:rPr lang="fr-FR" sz="8000" dirty="0">
                <a:solidFill>
                  <a:srgbClr val="00B050"/>
                </a:solidFill>
                <a:latin typeface="Bahnschrift" panose="020B0502040204020203" pitchFamily="34" charset="0"/>
              </a:rPr>
              <a:t>!</a:t>
            </a:r>
            <a:r>
              <a:rPr lang="fr-FR" sz="8000" dirty="0">
                <a:solidFill>
                  <a:srgbClr val="FFFF00"/>
                </a:solidFill>
                <a:latin typeface="Bahnschrift" panose="020B0502040204020203" pitchFamily="34" charset="0"/>
              </a:rPr>
              <a:t>!</a:t>
            </a:r>
            <a:r>
              <a:rPr lang="fr-FR" sz="8000" dirty="0">
                <a:solidFill>
                  <a:srgbClr val="00B0F0"/>
                </a:solidFill>
                <a:latin typeface="Bahnschrift" panose="020B0502040204020203" pitchFamily="34" charset="0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79284" y="263269"/>
            <a:ext cx="7210500" cy="91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de-DE" sz="6600" kern="1200" spc="-410" dirty="0">
                <a:solidFill>
                  <a:srgbClr val="135DAB"/>
                </a:solidFill>
                <a:latin typeface="Bahnschrift" panose="020B0502040204020203" pitchFamily="34" charset="0"/>
                <a:ea typeface="+mn-ea"/>
              </a:rPr>
              <a:t>Outline</a:t>
            </a:r>
            <a:endParaRPr sz="6600" kern="1200" spc="-410" dirty="0">
              <a:solidFill>
                <a:srgbClr val="135DAB"/>
              </a:solidFill>
              <a:latin typeface="Bahnschrift" panose="020B0502040204020203" pitchFamily="34" charset="0"/>
              <a:ea typeface="+mn-ea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738554" y="1316325"/>
            <a:ext cx="10282372" cy="506600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2060"/>
                </a:solidFill>
                <a:latin typeface="Bahnschrift" panose="020B0502040204020203" pitchFamily="34" charset="0"/>
              </a:rPr>
              <a:t>Real economic activities</a:t>
            </a:r>
          </a:p>
          <a:p>
            <a:pPr marL="800969" lvl="1" indent="-342900" algn="just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2060"/>
                </a:solidFill>
                <a:latin typeface="Bahnschrift" panose="020B0502040204020203" pitchFamily="34" charset="0"/>
              </a:rPr>
              <a:t>GDP</a:t>
            </a:r>
          </a:p>
          <a:p>
            <a:pPr marL="800969" lvl="1" indent="-342900" algn="just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2060"/>
                </a:solidFill>
                <a:latin typeface="Bahnschrift" panose="020B0502040204020203" pitchFamily="34" charset="0"/>
              </a:rPr>
              <a:t>Prices: Inflation &amp; Exchange Rates</a:t>
            </a:r>
          </a:p>
          <a:p>
            <a:pPr marL="342900" lvl="0" indent="-342900" algn="just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2060"/>
                </a:solidFill>
                <a:latin typeface="Bahnschrift" panose="020B0502040204020203" pitchFamily="34" charset="0"/>
              </a:rPr>
              <a:t>Fiscal </a:t>
            </a:r>
          </a:p>
          <a:p>
            <a:pPr marL="342900" indent="-342900" algn="just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2060"/>
                </a:solidFill>
                <a:latin typeface="Bahnschrift" panose="020B0502040204020203" pitchFamily="34" charset="0"/>
              </a:rPr>
              <a:t>Public debt</a:t>
            </a:r>
          </a:p>
        </p:txBody>
      </p:sp>
      <p:grpSp>
        <p:nvGrpSpPr>
          <p:cNvPr id="2" name="object 12">
            <a:extLst>
              <a:ext uri="{FF2B5EF4-FFF2-40B4-BE49-F238E27FC236}">
                <a16:creationId xmlns:a16="http://schemas.microsoft.com/office/drawing/2014/main" id="{99C84B42-B715-59A8-BB7D-EBD21C628675}"/>
              </a:ext>
            </a:extLst>
          </p:cNvPr>
          <p:cNvGrpSpPr/>
          <p:nvPr/>
        </p:nvGrpSpPr>
        <p:grpSpPr>
          <a:xfrm>
            <a:off x="1414" y="6657705"/>
            <a:ext cx="12191081" cy="195307"/>
            <a:chOff x="0" y="6645376"/>
            <a:chExt cx="12168505" cy="194945"/>
          </a:xfrm>
        </p:grpSpPr>
        <p:sp>
          <p:nvSpPr>
            <p:cNvPr id="3" name="object 13">
              <a:extLst>
                <a:ext uri="{FF2B5EF4-FFF2-40B4-BE49-F238E27FC236}">
                  <a16:creationId xmlns:a16="http://schemas.microsoft.com/office/drawing/2014/main" id="{2D0C515F-99D6-A290-150C-11D3AB91B729}"/>
                </a:ext>
              </a:extLst>
            </p:cNvPr>
            <p:cNvSpPr/>
            <p:nvPr/>
          </p:nvSpPr>
          <p:spPr>
            <a:xfrm>
              <a:off x="0" y="6645376"/>
              <a:ext cx="4050029" cy="194945"/>
            </a:xfrm>
            <a:custGeom>
              <a:avLst/>
              <a:gdLst/>
              <a:ahLst/>
              <a:cxnLst/>
              <a:rect l="l" t="t" r="r" b="b"/>
              <a:pathLst>
                <a:path w="4050029" h="194945">
                  <a:moveTo>
                    <a:pt x="4049890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49890" y="194627"/>
                  </a:lnTo>
                  <a:lnTo>
                    <a:pt x="4049890" y="0"/>
                  </a:lnTo>
                  <a:close/>
                </a:path>
              </a:pathLst>
            </a:custGeom>
            <a:solidFill>
              <a:srgbClr val="2C5CA9"/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  <p:sp>
          <p:nvSpPr>
            <p:cNvPr id="4" name="object 14">
              <a:extLst>
                <a:ext uri="{FF2B5EF4-FFF2-40B4-BE49-F238E27FC236}">
                  <a16:creationId xmlns:a16="http://schemas.microsoft.com/office/drawing/2014/main" id="{3862943B-AEE7-CCB5-7715-C197148D152B}"/>
                </a:ext>
              </a:extLst>
            </p:cNvPr>
            <p:cNvSpPr/>
            <p:nvPr/>
          </p:nvSpPr>
          <p:spPr>
            <a:xfrm>
              <a:off x="4049890" y="6645376"/>
              <a:ext cx="4068445" cy="194945"/>
            </a:xfrm>
            <a:custGeom>
              <a:avLst/>
              <a:gdLst/>
              <a:ahLst/>
              <a:cxnLst/>
              <a:rect l="l" t="t" r="r" b="b"/>
              <a:pathLst>
                <a:path w="4068445" h="194945">
                  <a:moveTo>
                    <a:pt x="4068229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68229" y="194627"/>
                  </a:lnTo>
                  <a:lnTo>
                    <a:pt x="4068229" y="0"/>
                  </a:lnTo>
                  <a:close/>
                </a:path>
              </a:pathLst>
            </a:custGeom>
            <a:solidFill>
              <a:srgbClr val="149ED9"/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  <p:sp>
          <p:nvSpPr>
            <p:cNvPr id="5" name="object 15">
              <a:extLst>
                <a:ext uri="{FF2B5EF4-FFF2-40B4-BE49-F238E27FC236}">
                  <a16:creationId xmlns:a16="http://schemas.microsoft.com/office/drawing/2014/main" id="{ED902506-13C1-1C2B-AAD3-A0BC2ABF5B34}"/>
                </a:ext>
              </a:extLst>
            </p:cNvPr>
            <p:cNvSpPr/>
            <p:nvPr/>
          </p:nvSpPr>
          <p:spPr>
            <a:xfrm>
              <a:off x="8118119" y="6645376"/>
              <a:ext cx="4050029" cy="194945"/>
            </a:xfrm>
            <a:custGeom>
              <a:avLst/>
              <a:gdLst/>
              <a:ahLst/>
              <a:cxnLst/>
              <a:rect l="l" t="t" r="r" b="b"/>
              <a:pathLst>
                <a:path w="4050029" h="194945">
                  <a:moveTo>
                    <a:pt x="4049864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49864" y="194627"/>
                  </a:lnTo>
                  <a:lnTo>
                    <a:pt x="4049864" y="0"/>
                  </a:lnTo>
                  <a:close/>
                </a:path>
              </a:pathLst>
            </a:custGeom>
            <a:solidFill>
              <a:srgbClr val="F8D10A"/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94" y="25130"/>
            <a:ext cx="12191081" cy="6807741"/>
            <a:chOff x="0" y="19062"/>
            <a:chExt cx="12168505" cy="6795134"/>
          </a:xfrm>
        </p:grpSpPr>
        <p:sp>
          <p:nvSpPr>
            <p:cNvPr id="3" name="object 3"/>
            <p:cNvSpPr/>
            <p:nvPr/>
          </p:nvSpPr>
          <p:spPr>
            <a:xfrm>
              <a:off x="0" y="3435210"/>
              <a:ext cx="6064885" cy="3378835"/>
            </a:xfrm>
            <a:custGeom>
              <a:avLst/>
              <a:gdLst/>
              <a:ahLst/>
              <a:cxnLst/>
              <a:rect l="l" t="t" r="r" b="b"/>
              <a:pathLst>
                <a:path w="6064885" h="3378834">
                  <a:moveTo>
                    <a:pt x="293344" y="0"/>
                  </a:moveTo>
                  <a:lnTo>
                    <a:pt x="257365" y="0"/>
                  </a:lnTo>
                  <a:lnTo>
                    <a:pt x="212407" y="50088"/>
                  </a:lnTo>
                  <a:lnTo>
                    <a:pt x="167449" y="0"/>
                  </a:lnTo>
                  <a:lnTo>
                    <a:pt x="131470" y="0"/>
                  </a:lnTo>
                  <a:lnTo>
                    <a:pt x="212407" y="90170"/>
                  </a:lnTo>
                  <a:lnTo>
                    <a:pt x="248386" y="50088"/>
                  </a:lnTo>
                  <a:lnTo>
                    <a:pt x="293344" y="0"/>
                  </a:lnTo>
                  <a:close/>
                </a:path>
                <a:path w="6064885" h="3378834">
                  <a:moveTo>
                    <a:pt x="650798" y="3057931"/>
                  </a:moveTo>
                  <a:lnTo>
                    <a:pt x="430504" y="2812504"/>
                  </a:lnTo>
                  <a:lnTo>
                    <a:pt x="210223" y="3057906"/>
                  </a:lnTo>
                  <a:lnTo>
                    <a:pt x="0" y="2823705"/>
                  </a:lnTo>
                  <a:lnTo>
                    <a:pt x="0" y="3292144"/>
                  </a:lnTo>
                  <a:lnTo>
                    <a:pt x="210210" y="3057931"/>
                  </a:lnTo>
                  <a:lnTo>
                    <a:pt x="430504" y="3303359"/>
                  </a:lnTo>
                  <a:lnTo>
                    <a:pt x="650798" y="3057931"/>
                  </a:lnTo>
                  <a:close/>
                </a:path>
                <a:path w="6064885" h="3378834">
                  <a:moveTo>
                    <a:pt x="650798" y="2475725"/>
                  </a:moveTo>
                  <a:lnTo>
                    <a:pt x="430504" y="2230297"/>
                  </a:lnTo>
                  <a:lnTo>
                    <a:pt x="210210" y="2475725"/>
                  </a:lnTo>
                  <a:lnTo>
                    <a:pt x="0" y="2241499"/>
                  </a:lnTo>
                  <a:lnTo>
                    <a:pt x="0" y="2709951"/>
                  </a:lnTo>
                  <a:lnTo>
                    <a:pt x="210210" y="2475750"/>
                  </a:lnTo>
                  <a:lnTo>
                    <a:pt x="430504" y="2721152"/>
                  </a:lnTo>
                  <a:lnTo>
                    <a:pt x="650798" y="2475725"/>
                  </a:lnTo>
                  <a:close/>
                </a:path>
                <a:path w="6064885" h="3378834">
                  <a:moveTo>
                    <a:pt x="650798" y="1885213"/>
                  </a:moveTo>
                  <a:lnTo>
                    <a:pt x="430504" y="1639785"/>
                  </a:lnTo>
                  <a:lnTo>
                    <a:pt x="210210" y="1885213"/>
                  </a:lnTo>
                  <a:lnTo>
                    <a:pt x="0" y="1651000"/>
                  </a:lnTo>
                  <a:lnTo>
                    <a:pt x="0" y="2119426"/>
                  </a:lnTo>
                  <a:lnTo>
                    <a:pt x="210210" y="1885226"/>
                  </a:lnTo>
                  <a:lnTo>
                    <a:pt x="430504" y="2130641"/>
                  </a:lnTo>
                  <a:lnTo>
                    <a:pt x="650798" y="1885213"/>
                  </a:lnTo>
                  <a:close/>
                </a:path>
                <a:path w="6064885" h="3378834">
                  <a:moveTo>
                    <a:pt x="650798" y="1303680"/>
                  </a:moveTo>
                  <a:lnTo>
                    <a:pt x="430504" y="1058252"/>
                  </a:lnTo>
                  <a:lnTo>
                    <a:pt x="210210" y="1303680"/>
                  </a:lnTo>
                  <a:lnTo>
                    <a:pt x="0" y="1069454"/>
                  </a:lnTo>
                  <a:lnTo>
                    <a:pt x="0" y="1537906"/>
                  </a:lnTo>
                  <a:lnTo>
                    <a:pt x="210210" y="1303705"/>
                  </a:lnTo>
                  <a:lnTo>
                    <a:pt x="430504" y="1549107"/>
                  </a:lnTo>
                  <a:lnTo>
                    <a:pt x="650798" y="1303680"/>
                  </a:lnTo>
                  <a:close/>
                </a:path>
                <a:path w="6064885" h="3378834">
                  <a:moveTo>
                    <a:pt x="650798" y="713168"/>
                  </a:moveTo>
                  <a:lnTo>
                    <a:pt x="430504" y="467741"/>
                  </a:lnTo>
                  <a:lnTo>
                    <a:pt x="210210" y="713168"/>
                  </a:lnTo>
                  <a:lnTo>
                    <a:pt x="0" y="478942"/>
                  </a:lnTo>
                  <a:lnTo>
                    <a:pt x="0" y="947394"/>
                  </a:lnTo>
                  <a:lnTo>
                    <a:pt x="210210" y="713181"/>
                  </a:lnTo>
                  <a:lnTo>
                    <a:pt x="430504" y="958596"/>
                  </a:lnTo>
                  <a:lnTo>
                    <a:pt x="650798" y="713168"/>
                  </a:lnTo>
                  <a:close/>
                </a:path>
                <a:path w="6064885" h="3378834">
                  <a:moveTo>
                    <a:pt x="650798" y="124472"/>
                  </a:moveTo>
                  <a:lnTo>
                    <a:pt x="539076" y="0"/>
                  </a:lnTo>
                  <a:lnTo>
                    <a:pt x="321932" y="0"/>
                  </a:lnTo>
                  <a:lnTo>
                    <a:pt x="210210" y="124472"/>
                  </a:lnTo>
                  <a:lnTo>
                    <a:pt x="98501" y="0"/>
                  </a:lnTo>
                  <a:lnTo>
                    <a:pt x="0" y="0"/>
                  </a:lnTo>
                  <a:lnTo>
                    <a:pt x="0" y="358698"/>
                  </a:lnTo>
                  <a:lnTo>
                    <a:pt x="210210" y="124485"/>
                  </a:lnTo>
                  <a:lnTo>
                    <a:pt x="430504" y="369900"/>
                  </a:lnTo>
                  <a:lnTo>
                    <a:pt x="650798" y="124472"/>
                  </a:lnTo>
                  <a:close/>
                </a:path>
                <a:path w="6064885" h="3378834">
                  <a:moveTo>
                    <a:pt x="733920" y="0"/>
                  </a:moveTo>
                  <a:lnTo>
                    <a:pt x="697941" y="0"/>
                  </a:lnTo>
                  <a:lnTo>
                    <a:pt x="652983" y="50088"/>
                  </a:lnTo>
                  <a:lnTo>
                    <a:pt x="608037" y="0"/>
                  </a:lnTo>
                  <a:lnTo>
                    <a:pt x="572058" y="0"/>
                  </a:lnTo>
                  <a:lnTo>
                    <a:pt x="652983" y="90170"/>
                  </a:lnTo>
                  <a:lnTo>
                    <a:pt x="688962" y="50088"/>
                  </a:lnTo>
                  <a:lnTo>
                    <a:pt x="733920" y="0"/>
                  </a:lnTo>
                  <a:close/>
                </a:path>
                <a:path w="6064885" h="3378834">
                  <a:moveTo>
                    <a:pt x="1091387" y="3057931"/>
                  </a:moveTo>
                  <a:lnTo>
                    <a:pt x="871093" y="2812504"/>
                  </a:lnTo>
                  <a:lnTo>
                    <a:pt x="650798" y="3057931"/>
                  </a:lnTo>
                  <a:lnTo>
                    <a:pt x="871093" y="3303359"/>
                  </a:lnTo>
                  <a:lnTo>
                    <a:pt x="1091387" y="3057931"/>
                  </a:lnTo>
                  <a:close/>
                </a:path>
                <a:path w="6064885" h="3378834">
                  <a:moveTo>
                    <a:pt x="1091387" y="2475725"/>
                  </a:moveTo>
                  <a:lnTo>
                    <a:pt x="871093" y="2230297"/>
                  </a:lnTo>
                  <a:lnTo>
                    <a:pt x="650798" y="2475725"/>
                  </a:lnTo>
                  <a:lnTo>
                    <a:pt x="871093" y="2721152"/>
                  </a:lnTo>
                  <a:lnTo>
                    <a:pt x="1091387" y="2475725"/>
                  </a:lnTo>
                  <a:close/>
                </a:path>
                <a:path w="6064885" h="3378834">
                  <a:moveTo>
                    <a:pt x="1091387" y="1885213"/>
                  </a:moveTo>
                  <a:lnTo>
                    <a:pt x="871093" y="1639785"/>
                  </a:lnTo>
                  <a:lnTo>
                    <a:pt x="650798" y="1885213"/>
                  </a:lnTo>
                  <a:lnTo>
                    <a:pt x="871093" y="2130641"/>
                  </a:lnTo>
                  <a:lnTo>
                    <a:pt x="1091387" y="1885213"/>
                  </a:lnTo>
                  <a:close/>
                </a:path>
                <a:path w="6064885" h="3378834">
                  <a:moveTo>
                    <a:pt x="1091387" y="1303680"/>
                  </a:moveTo>
                  <a:lnTo>
                    <a:pt x="871093" y="1058252"/>
                  </a:lnTo>
                  <a:lnTo>
                    <a:pt x="650798" y="1303680"/>
                  </a:lnTo>
                  <a:lnTo>
                    <a:pt x="871093" y="1549107"/>
                  </a:lnTo>
                  <a:lnTo>
                    <a:pt x="1091387" y="1303680"/>
                  </a:lnTo>
                  <a:close/>
                </a:path>
                <a:path w="6064885" h="3378834">
                  <a:moveTo>
                    <a:pt x="1091387" y="713168"/>
                  </a:moveTo>
                  <a:lnTo>
                    <a:pt x="871093" y="467741"/>
                  </a:lnTo>
                  <a:lnTo>
                    <a:pt x="650798" y="713168"/>
                  </a:lnTo>
                  <a:lnTo>
                    <a:pt x="871093" y="958596"/>
                  </a:lnTo>
                  <a:lnTo>
                    <a:pt x="1091387" y="713168"/>
                  </a:lnTo>
                  <a:close/>
                </a:path>
                <a:path w="6064885" h="3378834">
                  <a:moveTo>
                    <a:pt x="1091387" y="124472"/>
                  </a:moveTo>
                  <a:lnTo>
                    <a:pt x="979665" y="0"/>
                  </a:lnTo>
                  <a:lnTo>
                    <a:pt x="762520" y="0"/>
                  </a:lnTo>
                  <a:lnTo>
                    <a:pt x="650798" y="124472"/>
                  </a:lnTo>
                  <a:lnTo>
                    <a:pt x="871093" y="369900"/>
                  </a:lnTo>
                  <a:lnTo>
                    <a:pt x="1091387" y="124472"/>
                  </a:lnTo>
                  <a:close/>
                </a:path>
                <a:path w="6064885" h="3378834">
                  <a:moveTo>
                    <a:pt x="1174508" y="0"/>
                  </a:moveTo>
                  <a:lnTo>
                    <a:pt x="1138529" y="0"/>
                  </a:lnTo>
                  <a:lnTo>
                    <a:pt x="1093571" y="50088"/>
                  </a:lnTo>
                  <a:lnTo>
                    <a:pt x="1048613" y="0"/>
                  </a:lnTo>
                  <a:lnTo>
                    <a:pt x="1012634" y="0"/>
                  </a:lnTo>
                  <a:lnTo>
                    <a:pt x="1093571" y="90170"/>
                  </a:lnTo>
                  <a:lnTo>
                    <a:pt x="1129550" y="50088"/>
                  </a:lnTo>
                  <a:lnTo>
                    <a:pt x="1174508" y="0"/>
                  </a:lnTo>
                  <a:close/>
                </a:path>
                <a:path w="6064885" h="3378834">
                  <a:moveTo>
                    <a:pt x="1531975" y="124472"/>
                  </a:moveTo>
                  <a:lnTo>
                    <a:pt x="1420253" y="0"/>
                  </a:lnTo>
                  <a:lnTo>
                    <a:pt x="1203109" y="0"/>
                  </a:lnTo>
                  <a:lnTo>
                    <a:pt x="1091387" y="124472"/>
                  </a:lnTo>
                  <a:lnTo>
                    <a:pt x="1311681" y="369900"/>
                  </a:lnTo>
                  <a:lnTo>
                    <a:pt x="1531975" y="124472"/>
                  </a:lnTo>
                  <a:close/>
                </a:path>
                <a:path w="6064885" h="3378834">
                  <a:moveTo>
                    <a:pt x="1531988" y="3057931"/>
                  </a:moveTo>
                  <a:lnTo>
                    <a:pt x="1311694" y="2812504"/>
                  </a:lnTo>
                  <a:lnTo>
                    <a:pt x="1091399" y="3057931"/>
                  </a:lnTo>
                  <a:lnTo>
                    <a:pt x="1311694" y="3303359"/>
                  </a:lnTo>
                  <a:lnTo>
                    <a:pt x="1531988" y="3057931"/>
                  </a:lnTo>
                  <a:close/>
                </a:path>
                <a:path w="6064885" h="3378834">
                  <a:moveTo>
                    <a:pt x="1531988" y="2475725"/>
                  </a:moveTo>
                  <a:lnTo>
                    <a:pt x="1311694" y="2230297"/>
                  </a:lnTo>
                  <a:lnTo>
                    <a:pt x="1091399" y="2475725"/>
                  </a:lnTo>
                  <a:lnTo>
                    <a:pt x="1311694" y="2721152"/>
                  </a:lnTo>
                  <a:lnTo>
                    <a:pt x="1531988" y="2475725"/>
                  </a:lnTo>
                  <a:close/>
                </a:path>
                <a:path w="6064885" h="3378834">
                  <a:moveTo>
                    <a:pt x="1531988" y="1885213"/>
                  </a:moveTo>
                  <a:lnTo>
                    <a:pt x="1311694" y="1639785"/>
                  </a:lnTo>
                  <a:lnTo>
                    <a:pt x="1091399" y="1885213"/>
                  </a:lnTo>
                  <a:lnTo>
                    <a:pt x="1311694" y="2130641"/>
                  </a:lnTo>
                  <a:lnTo>
                    <a:pt x="1531988" y="1885213"/>
                  </a:lnTo>
                  <a:close/>
                </a:path>
                <a:path w="6064885" h="3378834">
                  <a:moveTo>
                    <a:pt x="1531988" y="1303680"/>
                  </a:moveTo>
                  <a:lnTo>
                    <a:pt x="1311694" y="1058252"/>
                  </a:lnTo>
                  <a:lnTo>
                    <a:pt x="1091399" y="1303680"/>
                  </a:lnTo>
                  <a:lnTo>
                    <a:pt x="1311694" y="1549107"/>
                  </a:lnTo>
                  <a:lnTo>
                    <a:pt x="1531988" y="1303680"/>
                  </a:lnTo>
                  <a:close/>
                </a:path>
                <a:path w="6064885" h="3378834">
                  <a:moveTo>
                    <a:pt x="1531988" y="713168"/>
                  </a:moveTo>
                  <a:lnTo>
                    <a:pt x="1311694" y="467741"/>
                  </a:lnTo>
                  <a:lnTo>
                    <a:pt x="1091399" y="713168"/>
                  </a:lnTo>
                  <a:lnTo>
                    <a:pt x="1311694" y="958596"/>
                  </a:lnTo>
                  <a:lnTo>
                    <a:pt x="1531988" y="713168"/>
                  </a:lnTo>
                  <a:close/>
                </a:path>
                <a:path w="6064885" h="3378834">
                  <a:moveTo>
                    <a:pt x="1615097" y="0"/>
                  </a:moveTo>
                  <a:lnTo>
                    <a:pt x="1579118" y="0"/>
                  </a:lnTo>
                  <a:lnTo>
                    <a:pt x="1534160" y="50088"/>
                  </a:lnTo>
                  <a:lnTo>
                    <a:pt x="1489202" y="0"/>
                  </a:lnTo>
                  <a:lnTo>
                    <a:pt x="1453222" y="0"/>
                  </a:lnTo>
                  <a:lnTo>
                    <a:pt x="1534160" y="90170"/>
                  </a:lnTo>
                  <a:lnTo>
                    <a:pt x="1570139" y="50088"/>
                  </a:lnTo>
                  <a:lnTo>
                    <a:pt x="1615097" y="0"/>
                  </a:lnTo>
                  <a:close/>
                </a:path>
                <a:path w="6064885" h="3378834">
                  <a:moveTo>
                    <a:pt x="2055685" y="0"/>
                  </a:moveTo>
                  <a:lnTo>
                    <a:pt x="2019706" y="0"/>
                  </a:lnTo>
                  <a:lnTo>
                    <a:pt x="1974761" y="50088"/>
                  </a:lnTo>
                  <a:lnTo>
                    <a:pt x="1929803" y="0"/>
                  </a:lnTo>
                  <a:lnTo>
                    <a:pt x="1893824" y="0"/>
                  </a:lnTo>
                  <a:lnTo>
                    <a:pt x="1974761" y="90170"/>
                  </a:lnTo>
                  <a:lnTo>
                    <a:pt x="2010727" y="50088"/>
                  </a:lnTo>
                  <a:lnTo>
                    <a:pt x="2055685" y="0"/>
                  </a:lnTo>
                  <a:close/>
                </a:path>
                <a:path w="6064885" h="3378834">
                  <a:moveTo>
                    <a:pt x="2413152" y="124472"/>
                  </a:moveTo>
                  <a:lnTo>
                    <a:pt x="2301430" y="0"/>
                  </a:lnTo>
                  <a:lnTo>
                    <a:pt x="2084285" y="0"/>
                  </a:lnTo>
                  <a:lnTo>
                    <a:pt x="1972564" y="124472"/>
                  </a:lnTo>
                  <a:lnTo>
                    <a:pt x="1860854" y="0"/>
                  </a:lnTo>
                  <a:lnTo>
                    <a:pt x="1643710" y="0"/>
                  </a:lnTo>
                  <a:lnTo>
                    <a:pt x="1531988" y="124472"/>
                  </a:lnTo>
                  <a:lnTo>
                    <a:pt x="1752282" y="369900"/>
                  </a:lnTo>
                  <a:lnTo>
                    <a:pt x="1972564" y="124485"/>
                  </a:lnTo>
                  <a:lnTo>
                    <a:pt x="2192858" y="369900"/>
                  </a:lnTo>
                  <a:lnTo>
                    <a:pt x="2413152" y="124472"/>
                  </a:lnTo>
                  <a:close/>
                </a:path>
                <a:path w="6064885" h="3378834">
                  <a:moveTo>
                    <a:pt x="2496274" y="0"/>
                  </a:moveTo>
                  <a:lnTo>
                    <a:pt x="2460294" y="0"/>
                  </a:lnTo>
                  <a:lnTo>
                    <a:pt x="2415336" y="50088"/>
                  </a:lnTo>
                  <a:lnTo>
                    <a:pt x="2370378" y="0"/>
                  </a:lnTo>
                  <a:lnTo>
                    <a:pt x="2334399" y="0"/>
                  </a:lnTo>
                  <a:lnTo>
                    <a:pt x="2415336" y="90170"/>
                  </a:lnTo>
                  <a:lnTo>
                    <a:pt x="2451316" y="50088"/>
                  </a:lnTo>
                  <a:lnTo>
                    <a:pt x="2496274" y="0"/>
                  </a:lnTo>
                  <a:close/>
                </a:path>
                <a:path w="6064885" h="3378834">
                  <a:moveTo>
                    <a:pt x="2853728" y="3057931"/>
                  </a:moveTo>
                  <a:lnTo>
                    <a:pt x="2633434" y="2812504"/>
                  </a:lnTo>
                  <a:lnTo>
                    <a:pt x="2413139" y="3057931"/>
                  </a:lnTo>
                  <a:lnTo>
                    <a:pt x="2192858" y="2812504"/>
                  </a:lnTo>
                  <a:lnTo>
                    <a:pt x="1972564" y="3057931"/>
                  </a:lnTo>
                  <a:lnTo>
                    <a:pt x="1752282" y="2812504"/>
                  </a:lnTo>
                  <a:lnTo>
                    <a:pt x="1531988" y="3057931"/>
                  </a:lnTo>
                  <a:lnTo>
                    <a:pt x="1752282" y="3303359"/>
                  </a:lnTo>
                  <a:lnTo>
                    <a:pt x="1972564" y="3057944"/>
                  </a:lnTo>
                  <a:lnTo>
                    <a:pt x="2192858" y="3303359"/>
                  </a:lnTo>
                  <a:lnTo>
                    <a:pt x="2413139" y="3057944"/>
                  </a:lnTo>
                  <a:lnTo>
                    <a:pt x="2633434" y="3303359"/>
                  </a:lnTo>
                  <a:lnTo>
                    <a:pt x="2853728" y="3057931"/>
                  </a:lnTo>
                  <a:close/>
                </a:path>
                <a:path w="6064885" h="3378834">
                  <a:moveTo>
                    <a:pt x="2853728" y="2475725"/>
                  </a:moveTo>
                  <a:lnTo>
                    <a:pt x="2633434" y="2230297"/>
                  </a:lnTo>
                  <a:lnTo>
                    <a:pt x="2413139" y="2475725"/>
                  </a:lnTo>
                  <a:lnTo>
                    <a:pt x="2192858" y="2230297"/>
                  </a:lnTo>
                  <a:lnTo>
                    <a:pt x="1972564" y="2475725"/>
                  </a:lnTo>
                  <a:lnTo>
                    <a:pt x="1752282" y="2230297"/>
                  </a:lnTo>
                  <a:lnTo>
                    <a:pt x="1531988" y="2475725"/>
                  </a:lnTo>
                  <a:lnTo>
                    <a:pt x="1752282" y="2721152"/>
                  </a:lnTo>
                  <a:lnTo>
                    <a:pt x="1972564" y="2475738"/>
                  </a:lnTo>
                  <a:lnTo>
                    <a:pt x="2192858" y="2721152"/>
                  </a:lnTo>
                  <a:lnTo>
                    <a:pt x="2413139" y="2475738"/>
                  </a:lnTo>
                  <a:lnTo>
                    <a:pt x="2633434" y="2721152"/>
                  </a:lnTo>
                  <a:lnTo>
                    <a:pt x="2853728" y="2475725"/>
                  </a:lnTo>
                  <a:close/>
                </a:path>
                <a:path w="6064885" h="3378834">
                  <a:moveTo>
                    <a:pt x="2853728" y="1885213"/>
                  </a:moveTo>
                  <a:lnTo>
                    <a:pt x="2633434" y="1639785"/>
                  </a:lnTo>
                  <a:lnTo>
                    <a:pt x="2413139" y="1885213"/>
                  </a:lnTo>
                  <a:lnTo>
                    <a:pt x="2192858" y="1639785"/>
                  </a:lnTo>
                  <a:lnTo>
                    <a:pt x="1972564" y="1885213"/>
                  </a:lnTo>
                  <a:lnTo>
                    <a:pt x="1752282" y="1639785"/>
                  </a:lnTo>
                  <a:lnTo>
                    <a:pt x="1531988" y="1885213"/>
                  </a:lnTo>
                  <a:lnTo>
                    <a:pt x="1752282" y="2130641"/>
                  </a:lnTo>
                  <a:lnTo>
                    <a:pt x="1972564" y="1885226"/>
                  </a:lnTo>
                  <a:lnTo>
                    <a:pt x="2192858" y="2130641"/>
                  </a:lnTo>
                  <a:lnTo>
                    <a:pt x="2413139" y="1885226"/>
                  </a:lnTo>
                  <a:lnTo>
                    <a:pt x="2633434" y="2130641"/>
                  </a:lnTo>
                  <a:lnTo>
                    <a:pt x="2853728" y="1885213"/>
                  </a:lnTo>
                  <a:close/>
                </a:path>
                <a:path w="6064885" h="3378834">
                  <a:moveTo>
                    <a:pt x="2853728" y="1303680"/>
                  </a:moveTo>
                  <a:lnTo>
                    <a:pt x="2633434" y="1058252"/>
                  </a:lnTo>
                  <a:lnTo>
                    <a:pt x="2413139" y="1303680"/>
                  </a:lnTo>
                  <a:lnTo>
                    <a:pt x="2192858" y="1058252"/>
                  </a:lnTo>
                  <a:lnTo>
                    <a:pt x="1972564" y="1303680"/>
                  </a:lnTo>
                  <a:lnTo>
                    <a:pt x="1752282" y="1058252"/>
                  </a:lnTo>
                  <a:lnTo>
                    <a:pt x="1531988" y="1303680"/>
                  </a:lnTo>
                  <a:lnTo>
                    <a:pt x="1752282" y="1549107"/>
                  </a:lnTo>
                  <a:lnTo>
                    <a:pt x="1972564" y="1303693"/>
                  </a:lnTo>
                  <a:lnTo>
                    <a:pt x="2192858" y="1549107"/>
                  </a:lnTo>
                  <a:lnTo>
                    <a:pt x="2413139" y="1303693"/>
                  </a:lnTo>
                  <a:lnTo>
                    <a:pt x="2633434" y="1549107"/>
                  </a:lnTo>
                  <a:lnTo>
                    <a:pt x="2853728" y="1303680"/>
                  </a:lnTo>
                  <a:close/>
                </a:path>
                <a:path w="6064885" h="3378834">
                  <a:moveTo>
                    <a:pt x="2853728" y="713168"/>
                  </a:moveTo>
                  <a:lnTo>
                    <a:pt x="2633434" y="467741"/>
                  </a:lnTo>
                  <a:lnTo>
                    <a:pt x="2413139" y="713168"/>
                  </a:lnTo>
                  <a:lnTo>
                    <a:pt x="2192858" y="467741"/>
                  </a:lnTo>
                  <a:lnTo>
                    <a:pt x="1972564" y="713168"/>
                  </a:lnTo>
                  <a:lnTo>
                    <a:pt x="1752282" y="467741"/>
                  </a:lnTo>
                  <a:lnTo>
                    <a:pt x="1531988" y="713168"/>
                  </a:lnTo>
                  <a:lnTo>
                    <a:pt x="1752282" y="958596"/>
                  </a:lnTo>
                  <a:lnTo>
                    <a:pt x="1972564" y="713181"/>
                  </a:lnTo>
                  <a:lnTo>
                    <a:pt x="2192858" y="958596"/>
                  </a:lnTo>
                  <a:lnTo>
                    <a:pt x="2413139" y="713181"/>
                  </a:lnTo>
                  <a:lnTo>
                    <a:pt x="2633434" y="958596"/>
                  </a:lnTo>
                  <a:lnTo>
                    <a:pt x="2853728" y="713168"/>
                  </a:lnTo>
                  <a:close/>
                </a:path>
                <a:path w="6064885" h="3378834">
                  <a:moveTo>
                    <a:pt x="2853740" y="124472"/>
                  </a:moveTo>
                  <a:lnTo>
                    <a:pt x="2742019" y="0"/>
                  </a:lnTo>
                  <a:lnTo>
                    <a:pt x="2524874" y="0"/>
                  </a:lnTo>
                  <a:lnTo>
                    <a:pt x="2413152" y="124472"/>
                  </a:lnTo>
                  <a:lnTo>
                    <a:pt x="2633446" y="369900"/>
                  </a:lnTo>
                  <a:lnTo>
                    <a:pt x="2853740" y="124472"/>
                  </a:lnTo>
                  <a:close/>
                </a:path>
                <a:path w="6064885" h="3378834">
                  <a:moveTo>
                    <a:pt x="2936875" y="0"/>
                  </a:moveTo>
                  <a:lnTo>
                    <a:pt x="2900896" y="0"/>
                  </a:lnTo>
                  <a:lnTo>
                    <a:pt x="2855938" y="50088"/>
                  </a:lnTo>
                  <a:lnTo>
                    <a:pt x="2810980" y="0"/>
                  </a:lnTo>
                  <a:lnTo>
                    <a:pt x="2774988" y="0"/>
                  </a:lnTo>
                  <a:lnTo>
                    <a:pt x="2855938" y="90170"/>
                  </a:lnTo>
                  <a:lnTo>
                    <a:pt x="2891917" y="50088"/>
                  </a:lnTo>
                  <a:lnTo>
                    <a:pt x="2936875" y="0"/>
                  </a:lnTo>
                  <a:close/>
                </a:path>
                <a:path w="6064885" h="3378834">
                  <a:moveTo>
                    <a:pt x="2976270" y="2921406"/>
                  </a:moveTo>
                  <a:lnTo>
                    <a:pt x="2853740" y="3057918"/>
                  </a:lnTo>
                  <a:lnTo>
                    <a:pt x="2976270" y="3194431"/>
                  </a:lnTo>
                  <a:lnTo>
                    <a:pt x="2976270" y="2921406"/>
                  </a:lnTo>
                  <a:close/>
                </a:path>
                <a:path w="6064885" h="3378834">
                  <a:moveTo>
                    <a:pt x="2976270" y="2339225"/>
                  </a:moveTo>
                  <a:lnTo>
                    <a:pt x="2853740" y="2475738"/>
                  </a:lnTo>
                  <a:lnTo>
                    <a:pt x="2976270" y="2612250"/>
                  </a:lnTo>
                  <a:lnTo>
                    <a:pt x="2976270" y="2339225"/>
                  </a:lnTo>
                  <a:close/>
                </a:path>
                <a:path w="6064885" h="3378834">
                  <a:moveTo>
                    <a:pt x="2976270" y="1748701"/>
                  </a:moveTo>
                  <a:lnTo>
                    <a:pt x="2853740" y="1885213"/>
                  </a:lnTo>
                  <a:lnTo>
                    <a:pt x="2976270" y="2021725"/>
                  </a:lnTo>
                  <a:lnTo>
                    <a:pt x="2976270" y="1748701"/>
                  </a:lnTo>
                  <a:close/>
                </a:path>
                <a:path w="6064885" h="3378834">
                  <a:moveTo>
                    <a:pt x="2976270" y="1167180"/>
                  </a:moveTo>
                  <a:lnTo>
                    <a:pt x="2853740" y="1303693"/>
                  </a:lnTo>
                  <a:lnTo>
                    <a:pt x="2976270" y="1440205"/>
                  </a:lnTo>
                  <a:lnTo>
                    <a:pt x="2976270" y="1167180"/>
                  </a:lnTo>
                  <a:close/>
                </a:path>
                <a:path w="6064885" h="3378834">
                  <a:moveTo>
                    <a:pt x="2976270" y="576656"/>
                  </a:moveTo>
                  <a:lnTo>
                    <a:pt x="2853740" y="713168"/>
                  </a:lnTo>
                  <a:lnTo>
                    <a:pt x="2976270" y="849680"/>
                  </a:lnTo>
                  <a:lnTo>
                    <a:pt x="2976270" y="576656"/>
                  </a:lnTo>
                  <a:close/>
                </a:path>
                <a:path w="6064885" h="3378834">
                  <a:moveTo>
                    <a:pt x="2976270" y="0"/>
                  </a:moveTo>
                  <a:lnTo>
                    <a:pt x="2965462" y="0"/>
                  </a:lnTo>
                  <a:lnTo>
                    <a:pt x="2853740" y="124472"/>
                  </a:lnTo>
                  <a:lnTo>
                    <a:pt x="2976270" y="260985"/>
                  </a:lnTo>
                  <a:lnTo>
                    <a:pt x="2976270" y="0"/>
                  </a:lnTo>
                  <a:close/>
                </a:path>
                <a:path w="6064885" h="3378834">
                  <a:moveTo>
                    <a:pt x="2976283" y="3229572"/>
                  </a:moveTo>
                  <a:lnTo>
                    <a:pt x="2889834" y="3133255"/>
                  </a:lnTo>
                  <a:lnTo>
                    <a:pt x="2853855" y="3093161"/>
                  </a:lnTo>
                  <a:lnTo>
                    <a:pt x="2633561" y="3338601"/>
                  </a:lnTo>
                  <a:lnTo>
                    <a:pt x="2449233" y="3133255"/>
                  </a:lnTo>
                  <a:lnTo>
                    <a:pt x="2413254" y="3093161"/>
                  </a:lnTo>
                  <a:lnTo>
                    <a:pt x="2192972" y="3338601"/>
                  </a:lnTo>
                  <a:lnTo>
                    <a:pt x="2008657" y="3133255"/>
                  </a:lnTo>
                  <a:lnTo>
                    <a:pt x="1972678" y="3093161"/>
                  </a:lnTo>
                  <a:lnTo>
                    <a:pt x="1752384" y="3338588"/>
                  </a:lnTo>
                  <a:lnTo>
                    <a:pt x="1568081" y="3133255"/>
                  </a:lnTo>
                  <a:lnTo>
                    <a:pt x="1532102" y="3093161"/>
                  </a:lnTo>
                  <a:lnTo>
                    <a:pt x="1311795" y="3338601"/>
                  </a:lnTo>
                  <a:lnTo>
                    <a:pt x="1127480" y="3133255"/>
                  </a:lnTo>
                  <a:lnTo>
                    <a:pt x="1091501" y="3093161"/>
                  </a:lnTo>
                  <a:lnTo>
                    <a:pt x="871207" y="3338601"/>
                  </a:lnTo>
                  <a:lnTo>
                    <a:pt x="686892" y="3133255"/>
                  </a:lnTo>
                  <a:lnTo>
                    <a:pt x="650913" y="3093161"/>
                  </a:lnTo>
                  <a:lnTo>
                    <a:pt x="430606" y="3338601"/>
                  </a:lnTo>
                  <a:lnTo>
                    <a:pt x="246303" y="3133255"/>
                  </a:lnTo>
                  <a:lnTo>
                    <a:pt x="210324" y="3093161"/>
                  </a:lnTo>
                  <a:lnTo>
                    <a:pt x="0" y="3327489"/>
                  </a:lnTo>
                  <a:lnTo>
                    <a:pt x="0" y="3367582"/>
                  </a:lnTo>
                  <a:lnTo>
                    <a:pt x="210324" y="3133255"/>
                  </a:lnTo>
                  <a:lnTo>
                    <a:pt x="430606" y="3378682"/>
                  </a:lnTo>
                  <a:lnTo>
                    <a:pt x="466585" y="3338601"/>
                  </a:lnTo>
                  <a:lnTo>
                    <a:pt x="650913" y="3133255"/>
                  </a:lnTo>
                  <a:lnTo>
                    <a:pt x="871207" y="3378682"/>
                  </a:lnTo>
                  <a:lnTo>
                    <a:pt x="907186" y="3338601"/>
                  </a:lnTo>
                  <a:lnTo>
                    <a:pt x="889190" y="3338601"/>
                  </a:lnTo>
                  <a:lnTo>
                    <a:pt x="907186" y="3338588"/>
                  </a:lnTo>
                  <a:lnTo>
                    <a:pt x="1091501" y="3133255"/>
                  </a:lnTo>
                  <a:lnTo>
                    <a:pt x="1311795" y="3378682"/>
                  </a:lnTo>
                  <a:lnTo>
                    <a:pt x="1347774" y="3338601"/>
                  </a:lnTo>
                  <a:lnTo>
                    <a:pt x="1532102" y="3133255"/>
                  </a:lnTo>
                  <a:lnTo>
                    <a:pt x="1752384" y="3378682"/>
                  </a:lnTo>
                  <a:lnTo>
                    <a:pt x="1788363" y="3338588"/>
                  </a:lnTo>
                  <a:lnTo>
                    <a:pt x="1972678" y="3133255"/>
                  </a:lnTo>
                  <a:lnTo>
                    <a:pt x="2192972" y="3378682"/>
                  </a:lnTo>
                  <a:lnTo>
                    <a:pt x="2228939" y="3338601"/>
                  </a:lnTo>
                  <a:lnTo>
                    <a:pt x="2413254" y="3133255"/>
                  </a:lnTo>
                  <a:lnTo>
                    <a:pt x="2633561" y="3378682"/>
                  </a:lnTo>
                  <a:lnTo>
                    <a:pt x="2669540" y="3338601"/>
                  </a:lnTo>
                  <a:lnTo>
                    <a:pt x="2651544" y="3338601"/>
                  </a:lnTo>
                  <a:lnTo>
                    <a:pt x="2669540" y="3338588"/>
                  </a:lnTo>
                  <a:lnTo>
                    <a:pt x="2853855" y="3133255"/>
                  </a:lnTo>
                  <a:lnTo>
                    <a:pt x="2976283" y="3269653"/>
                  </a:lnTo>
                  <a:lnTo>
                    <a:pt x="2976283" y="3229572"/>
                  </a:lnTo>
                  <a:close/>
                </a:path>
                <a:path w="6064885" h="3378834">
                  <a:moveTo>
                    <a:pt x="2976283" y="2647365"/>
                  </a:moveTo>
                  <a:lnTo>
                    <a:pt x="2889821" y="2551049"/>
                  </a:lnTo>
                  <a:lnTo>
                    <a:pt x="2853855" y="2510967"/>
                  </a:lnTo>
                  <a:lnTo>
                    <a:pt x="2633561" y="2756395"/>
                  </a:lnTo>
                  <a:lnTo>
                    <a:pt x="2449233" y="2551049"/>
                  </a:lnTo>
                  <a:lnTo>
                    <a:pt x="2413254" y="2510967"/>
                  </a:lnTo>
                  <a:lnTo>
                    <a:pt x="2192972" y="2756395"/>
                  </a:lnTo>
                  <a:lnTo>
                    <a:pt x="2008657" y="2551049"/>
                  </a:lnTo>
                  <a:lnTo>
                    <a:pt x="1972678" y="2510967"/>
                  </a:lnTo>
                  <a:lnTo>
                    <a:pt x="1752384" y="2756395"/>
                  </a:lnTo>
                  <a:lnTo>
                    <a:pt x="1568069" y="2551049"/>
                  </a:lnTo>
                  <a:lnTo>
                    <a:pt x="1532102" y="2510967"/>
                  </a:lnTo>
                  <a:lnTo>
                    <a:pt x="1311795" y="2756395"/>
                  </a:lnTo>
                  <a:lnTo>
                    <a:pt x="1127480" y="2551049"/>
                  </a:lnTo>
                  <a:lnTo>
                    <a:pt x="1091501" y="2510967"/>
                  </a:lnTo>
                  <a:lnTo>
                    <a:pt x="871207" y="2756395"/>
                  </a:lnTo>
                  <a:lnTo>
                    <a:pt x="686892" y="2551049"/>
                  </a:lnTo>
                  <a:lnTo>
                    <a:pt x="650913" y="2510967"/>
                  </a:lnTo>
                  <a:lnTo>
                    <a:pt x="430606" y="2756395"/>
                  </a:lnTo>
                  <a:lnTo>
                    <a:pt x="246291" y="2551049"/>
                  </a:lnTo>
                  <a:lnTo>
                    <a:pt x="210324" y="2510967"/>
                  </a:lnTo>
                  <a:lnTo>
                    <a:pt x="0" y="2745308"/>
                  </a:lnTo>
                  <a:lnTo>
                    <a:pt x="0" y="2785389"/>
                  </a:lnTo>
                  <a:lnTo>
                    <a:pt x="210324" y="2551049"/>
                  </a:lnTo>
                  <a:lnTo>
                    <a:pt x="430606" y="2796489"/>
                  </a:lnTo>
                  <a:lnTo>
                    <a:pt x="466585" y="2756395"/>
                  </a:lnTo>
                  <a:lnTo>
                    <a:pt x="650913" y="2551049"/>
                  </a:lnTo>
                  <a:lnTo>
                    <a:pt x="871207" y="2796489"/>
                  </a:lnTo>
                  <a:lnTo>
                    <a:pt x="907186" y="2756395"/>
                  </a:lnTo>
                  <a:lnTo>
                    <a:pt x="1091501" y="2551049"/>
                  </a:lnTo>
                  <a:lnTo>
                    <a:pt x="1311795" y="2796489"/>
                  </a:lnTo>
                  <a:lnTo>
                    <a:pt x="1347774" y="2756395"/>
                  </a:lnTo>
                  <a:lnTo>
                    <a:pt x="1532102" y="2551049"/>
                  </a:lnTo>
                  <a:lnTo>
                    <a:pt x="1752384" y="2796476"/>
                  </a:lnTo>
                  <a:lnTo>
                    <a:pt x="1788363" y="2756395"/>
                  </a:lnTo>
                  <a:lnTo>
                    <a:pt x="1972678" y="2551049"/>
                  </a:lnTo>
                  <a:lnTo>
                    <a:pt x="2192972" y="2796489"/>
                  </a:lnTo>
                  <a:lnTo>
                    <a:pt x="2228951" y="2756395"/>
                  </a:lnTo>
                  <a:lnTo>
                    <a:pt x="2413254" y="2551049"/>
                  </a:lnTo>
                  <a:lnTo>
                    <a:pt x="2633561" y="2796489"/>
                  </a:lnTo>
                  <a:lnTo>
                    <a:pt x="2669540" y="2756395"/>
                  </a:lnTo>
                  <a:lnTo>
                    <a:pt x="2853855" y="2551049"/>
                  </a:lnTo>
                  <a:lnTo>
                    <a:pt x="2976283" y="2687459"/>
                  </a:lnTo>
                  <a:lnTo>
                    <a:pt x="2976283" y="2647365"/>
                  </a:lnTo>
                  <a:close/>
                </a:path>
                <a:path w="6064885" h="3378834">
                  <a:moveTo>
                    <a:pt x="2976283" y="2056841"/>
                  </a:moveTo>
                  <a:lnTo>
                    <a:pt x="2889821" y="1960524"/>
                  </a:lnTo>
                  <a:lnTo>
                    <a:pt x="2853855" y="1920443"/>
                  </a:lnTo>
                  <a:lnTo>
                    <a:pt x="2633561" y="2165870"/>
                  </a:lnTo>
                  <a:lnTo>
                    <a:pt x="2449233" y="1960524"/>
                  </a:lnTo>
                  <a:lnTo>
                    <a:pt x="2413254" y="1920443"/>
                  </a:lnTo>
                  <a:lnTo>
                    <a:pt x="2192972" y="2165870"/>
                  </a:lnTo>
                  <a:lnTo>
                    <a:pt x="2008657" y="1960524"/>
                  </a:lnTo>
                  <a:lnTo>
                    <a:pt x="1972678" y="1920443"/>
                  </a:lnTo>
                  <a:lnTo>
                    <a:pt x="1752384" y="2165870"/>
                  </a:lnTo>
                  <a:lnTo>
                    <a:pt x="1568069" y="1960524"/>
                  </a:lnTo>
                  <a:lnTo>
                    <a:pt x="1532102" y="1920443"/>
                  </a:lnTo>
                  <a:lnTo>
                    <a:pt x="1311795" y="2165870"/>
                  </a:lnTo>
                  <a:lnTo>
                    <a:pt x="1127480" y="1960524"/>
                  </a:lnTo>
                  <a:lnTo>
                    <a:pt x="1091501" y="1920443"/>
                  </a:lnTo>
                  <a:lnTo>
                    <a:pt x="871207" y="2165870"/>
                  </a:lnTo>
                  <a:lnTo>
                    <a:pt x="686892" y="1960524"/>
                  </a:lnTo>
                  <a:lnTo>
                    <a:pt x="650913" y="1920443"/>
                  </a:lnTo>
                  <a:lnTo>
                    <a:pt x="430606" y="2165870"/>
                  </a:lnTo>
                  <a:lnTo>
                    <a:pt x="246291" y="1960524"/>
                  </a:lnTo>
                  <a:lnTo>
                    <a:pt x="210324" y="1920443"/>
                  </a:lnTo>
                  <a:lnTo>
                    <a:pt x="0" y="2154783"/>
                  </a:lnTo>
                  <a:lnTo>
                    <a:pt x="0" y="2194877"/>
                  </a:lnTo>
                  <a:lnTo>
                    <a:pt x="210324" y="1960524"/>
                  </a:lnTo>
                  <a:lnTo>
                    <a:pt x="430606" y="2205964"/>
                  </a:lnTo>
                  <a:lnTo>
                    <a:pt x="466585" y="2165870"/>
                  </a:lnTo>
                  <a:lnTo>
                    <a:pt x="650913" y="1960524"/>
                  </a:lnTo>
                  <a:lnTo>
                    <a:pt x="871207" y="2205964"/>
                  </a:lnTo>
                  <a:lnTo>
                    <a:pt x="907186" y="2165870"/>
                  </a:lnTo>
                  <a:lnTo>
                    <a:pt x="1091501" y="1960524"/>
                  </a:lnTo>
                  <a:lnTo>
                    <a:pt x="1311795" y="2205964"/>
                  </a:lnTo>
                  <a:lnTo>
                    <a:pt x="1347774" y="2165870"/>
                  </a:lnTo>
                  <a:lnTo>
                    <a:pt x="1532102" y="1960524"/>
                  </a:lnTo>
                  <a:lnTo>
                    <a:pt x="1752384" y="2205964"/>
                  </a:lnTo>
                  <a:lnTo>
                    <a:pt x="1788363" y="2165870"/>
                  </a:lnTo>
                  <a:lnTo>
                    <a:pt x="1972678" y="1960524"/>
                  </a:lnTo>
                  <a:lnTo>
                    <a:pt x="2192972" y="2205964"/>
                  </a:lnTo>
                  <a:lnTo>
                    <a:pt x="2228951" y="2165870"/>
                  </a:lnTo>
                  <a:lnTo>
                    <a:pt x="2413254" y="1960524"/>
                  </a:lnTo>
                  <a:lnTo>
                    <a:pt x="2633561" y="2205964"/>
                  </a:lnTo>
                  <a:lnTo>
                    <a:pt x="2669540" y="2165870"/>
                  </a:lnTo>
                  <a:lnTo>
                    <a:pt x="2853855" y="1960524"/>
                  </a:lnTo>
                  <a:lnTo>
                    <a:pt x="2976283" y="2096935"/>
                  </a:lnTo>
                  <a:lnTo>
                    <a:pt x="2976283" y="2056841"/>
                  </a:lnTo>
                  <a:close/>
                </a:path>
                <a:path w="6064885" h="3378834">
                  <a:moveTo>
                    <a:pt x="2976283" y="1475320"/>
                  </a:moveTo>
                  <a:lnTo>
                    <a:pt x="2889821" y="1379004"/>
                  </a:lnTo>
                  <a:lnTo>
                    <a:pt x="2853855" y="1338922"/>
                  </a:lnTo>
                  <a:lnTo>
                    <a:pt x="2633561" y="1584350"/>
                  </a:lnTo>
                  <a:lnTo>
                    <a:pt x="2449233" y="1379004"/>
                  </a:lnTo>
                  <a:lnTo>
                    <a:pt x="2413254" y="1338922"/>
                  </a:lnTo>
                  <a:lnTo>
                    <a:pt x="2192972" y="1584350"/>
                  </a:lnTo>
                  <a:lnTo>
                    <a:pt x="2008657" y="1379004"/>
                  </a:lnTo>
                  <a:lnTo>
                    <a:pt x="1972678" y="1338922"/>
                  </a:lnTo>
                  <a:lnTo>
                    <a:pt x="1752384" y="1584350"/>
                  </a:lnTo>
                  <a:lnTo>
                    <a:pt x="1568069" y="1379004"/>
                  </a:lnTo>
                  <a:lnTo>
                    <a:pt x="1532102" y="1338922"/>
                  </a:lnTo>
                  <a:lnTo>
                    <a:pt x="1311795" y="1584350"/>
                  </a:lnTo>
                  <a:lnTo>
                    <a:pt x="1127480" y="1379004"/>
                  </a:lnTo>
                  <a:lnTo>
                    <a:pt x="1091501" y="1338922"/>
                  </a:lnTo>
                  <a:lnTo>
                    <a:pt x="871207" y="1584350"/>
                  </a:lnTo>
                  <a:lnTo>
                    <a:pt x="686892" y="1379004"/>
                  </a:lnTo>
                  <a:lnTo>
                    <a:pt x="650913" y="1338922"/>
                  </a:lnTo>
                  <a:lnTo>
                    <a:pt x="430606" y="1584350"/>
                  </a:lnTo>
                  <a:lnTo>
                    <a:pt x="246291" y="1379004"/>
                  </a:lnTo>
                  <a:lnTo>
                    <a:pt x="210324" y="1338922"/>
                  </a:lnTo>
                  <a:lnTo>
                    <a:pt x="0" y="1573263"/>
                  </a:lnTo>
                  <a:lnTo>
                    <a:pt x="0" y="1613344"/>
                  </a:lnTo>
                  <a:lnTo>
                    <a:pt x="210324" y="1379004"/>
                  </a:lnTo>
                  <a:lnTo>
                    <a:pt x="430606" y="1624431"/>
                  </a:lnTo>
                  <a:lnTo>
                    <a:pt x="466585" y="1584350"/>
                  </a:lnTo>
                  <a:lnTo>
                    <a:pt x="650913" y="1379004"/>
                  </a:lnTo>
                  <a:lnTo>
                    <a:pt x="871207" y="1624431"/>
                  </a:lnTo>
                  <a:lnTo>
                    <a:pt x="907186" y="1584350"/>
                  </a:lnTo>
                  <a:lnTo>
                    <a:pt x="1091501" y="1379004"/>
                  </a:lnTo>
                  <a:lnTo>
                    <a:pt x="1311795" y="1624431"/>
                  </a:lnTo>
                  <a:lnTo>
                    <a:pt x="1347774" y="1584350"/>
                  </a:lnTo>
                  <a:lnTo>
                    <a:pt x="1532102" y="1379004"/>
                  </a:lnTo>
                  <a:lnTo>
                    <a:pt x="1752384" y="1624431"/>
                  </a:lnTo>
                  <a:lnTo>
                    <a:pt x="1788363" y="1584350"/>
                  </a:lnTo>
                  <a:lnTo>
                    <a:pt x="1972678" y="1379004"/>
                  </a:lnTo>
                  <a:lnTo>
                    <a:pt x="2192972" y="1624431"/>
                  </a:lnTo>
                  <a:lnTo>
                    <a:pt x="2228939" y="1584350"/>
                  </a:lnTo>
                  <a:lnTo>
                    <a:pt x="2413254" y="1379004"/>
                  </a:lnTo>
                  <a:lnTo>
                    <a:pt x="2633561" y="1624431"/>
                  </a:lnTo>
                  <a:lnTo>
                    <a:pt x="2669540" y="1584350"/>
                  </a:lnTo>
                  <a:lnTo>
                    <a:pt x="2853855" y="1379004"/>
                  </a:lnTo>
                  <a:lnTo>
                    <a:pt x="2976283" y="1515402"/>
                  </a:lnTo>
                  <a:lnTo>
                    <a:pt x="2976283" y="1475320"/>
                  </a:lnTo>
                  <a:close/>
                </a:path>
                <a:path w="6064885" h="3378834">
                  <a:moveTo>
                    <a:pt x="2976283" y="884809"/>
                  </a:moveTo>
                  <a:lnTo>
                    <a:pt x="2889821" y="788492"/>
                  </a:lnTo>
                  <a:lnTo>
                    <a:pt x="2853855" y="748411"/>
                  </a:lnTo>
                  <a:lnTo>
                    <a:pt x="2633561" y="993838"/>
                  </a:lnTo>
                  <a:lnTo>
                    <a:pt x="2449233" y="788492"/>
                  </a:lnTo>
                  <a:lnTo>
                    <a:pt x="2413254" y="748411"/>
                  </a:lnTo>
                  <a:lnTo>
                    <a:pt x="2192972" y="993838"/>
                  </a:lnTo>
                  <a:lnTo>
                    <a:pt x="2008657" y="788492"/>
                  </a:lnTo>
                  <a:lnTo>
                    <a:pt x="1972678" y="748411"/>
                  </a:lnTo>
                  <a:lnTo>
                    <a:pt x="1752384" y="993838"/>
                  </a:lnTo>
                  <a:lnTo>
                    <a:pt x="1568069" y="788492"/>
                  </a:lnTo>
                  <a:lnTo>
                    <a:pt x="1532102" y="748411"/>
                  </a:lnTo>
                  <a:lnTo>
                    <a:pt x="1311795" y="993838"/>
                  </a:lnTo>
                  <a:lnTo>
                    <a:pt x="1127480" y="788492"/>
                  </a:lnTo>
                  <a:lnTo>
                    <a:pt x="1091501" y="748411"/>
                  </a:lnTo>
                  <a:lnTo>
                    <a:pt x="871207" y="993838"/>
                  </a:lnTo>
                  <a:lnTo>
                    <a:pt x="686892" y="788492"/>
                  </a:lnTo>
                  <a:lnTo>
                    <a:pt x="650913" y="748411"/>
                  </a:lnTo>
                  <a:lnTo>
                    <a:pt x="430606" y="993838"/>
                  </a:lnTo>
                  <a:lnTo>
                    <a:pt x="246291" y="788492"/>
                  </a:lnTo>
                  <a:lnTo>
                    <a:pt x="210324" y="748411"/>
                  </a:lnTo>
                  <a:lnTo>
                    <a:pt x="0" y="982738"/>
                  </a:lnTo>
                  <a:lnTo>
                    <a:pt x="0" y="1022819"/>
                  </a:lnTo>
                  <a:lnTo>
                    <a:pt x="210324" y="788492"/>
                  </a:lnTo>
                  <a:lnTo>
                    <a:pt x="430606" y="1033932"/>
                  </a:lnTo>
                  <a:lnTo>
                    <a:pt x="466585" y="993838"/>
                  </a:lnTo>
                  <a:lnTo>
                    <a:pt x="650913" y="788492"/>
                  </a:lnTo>
                  <a:lnTo>
                    <a:pt x="871207" y="1033932"/>
                  </a:lnTo>
                  <a:lnTo>
                    <a:pt x="907186" y="993838"/>
                  </a:lnTo>
                  <a:lnTo>
                    <a:pt x="1091501" y="788492"/>
                  </a:lnTo>
                  <a:lnTo>
                    <a:pt x="1311795" y="1033932"/>
                  </a:lnTo>
                  <a:lnTo>
                    <a:pt x="1347774" y="993838"/>
                  </a:lnTo>
                  <a:lnTo>
                    <a:pt x="1532102" y="788492"/>
                  </a:lnTo>
                  <a:lnTo>
                    <a:pt x="1752384" y="1033919"/>
                  </a:lnTo>
                  <a:lnTo>
                    <a:pt x="1788363" y="993838"/>
                  </a:lnTo>
                  <a:lnTo>
                    <a:pt x="1972678" y="788492"/>
                  </a:lnTo>
                  <a:lnTo>
                    <a:pt x="2192972" y="1033932"/>
                  </a:lnTo>
                  <a:lnTo>
                    <a:pt x="2228951" y="993838"/>
                  </a:lnTo>
                  <a:lnTo>
                    <a:pt x="2413254" y="788492"/>
                  </a:lnTo>
                  <a:lnTo>
                    <a:pt x="2633561" y="1033932"/>
                  </a:lnTo>
                  <a:lnTo>
                    <a:pt x="2669540" y="993838"/>
                  </a:lnTo>
                  <a:lnTo>
                    <a:pt x="2853855" y="788492"/>
                  </a:lnTo>
                  <a:lnTo>
                    <a:pt x="2976283" y="924902"/>
                  </a:lnTo>
                  <a:lnTo>
                    <a:pt x="2976283" y="884809"/>
                  </a:lnTo>
                  <a:close/>
                </a:path>
                <a:path w="6064885" h="3378834">
                  <a:moveTo>
                    <a:pt x="2976283" y="296113"/>
                  </a:moveTo>
                  <a:lnTo>
                    <a:pt x="2889821" y="199796"/>
                  </a:lnTo>
                  <a:lnTo>
                    <a:pt x="2853855" y="159715"/>
                  </a:lnTo>
                  <a:lnTo>
                    <a:pt x="2633561" y="405142"/>
                  </a:lnTo>
                  <a:lnTo>
                    <a:pt x="2449233" y="199796"/>
                  </a:lnTo>
                  <a:lnTo>
                    <a:pt x="2413254" y="159715"/>
                  </a:lnTo>
                  <a:lnTo>
                    <a:pt x="2192972" y="405142"/>
                  </a:lnTo>
                  <a:lnTo>
                    <a:pt x="2008657" y="199796"/>
                  </a:lnTo>
                  <a:lnTo>
                    <a:pt x="1972678" y="159715"/>
                  </a:lnTo>
                  <a:lnTo>
                    <a:pt x="1752384" y="405142"/>
                  </a:lnTo>
                  <a:lnTo>
                    <a:pt x="1568069" y="199796"/>
                  </a:lnTo>
                  <a:lnTo>
                    <a:pt x="1532102" y="159715"/>
                  </a:lnTo>
                  <a:lnTo>
                    <a:pt x="1311795" y="405142"/>
                  </a:lnTo>
                  <a:lnTo>
                    <a:pt x="1127480" y="199796"/>
                  </a:lnTo>
                  <a:lnTo>
                    <a:pt x="1091501" y="159715"/>
                  </a:lnTo>
                  <a:lnTo>
                    <a:pt x="871207" y="405142"/>
                  </a:lnTo>
                  <a:lnTo>
                    <a:pt x="686892" y="199796"/>
                  </a:lnTo>
                  <a:lnTo>
                    <a:pt x="650913" y="159715"/>
                  </a:lnTo>
                  <a:lnTo>
                    <a:pt x="430606" y="405142"/>
                  </a:lnTo>
                  <a:lnTo>
                    <a:pt x="246291" y="199796"/>
                  </a:lnTo>
                  <a:lnTo>
                    <a:pt x="210324" y="159715"/>
                  </a:lnTo>
                  <a:lnTo>
                    <a:pt x="0" y="394055"/>
                  </a:lnTo>
                  <a:lnTo>
                    <a:pt x="0" y="434136"/>
                  </a:lnTo>
                  <a:lnTo>
                    <a:pt x="210324" y="199796"/>
                  </a:lnTo>
                  <a:lnTo>
                    <a:pt x="430606" y="445223"/>
                  </a:lnTo>
                  <a:lnTo>
                    <a:pt x="466585" y="405142"/>
                  </a:lnTo>
                  <a:lnTo>
                    <a:pt x="650913" y="199796"/>
                  </a:lnTo>
                  <a:lnTo>
                    <a:pt x="871207" y="445223"/>
                  </a:lnTo>
                  <a:lnTo>
                    <a:pt x="907186" y="405142"/>
                  </a:lnTo>
                  <a:lnTo>
                    <a:pt x="1091501" y="199796"/>
                  </a:lnTo>
                  <a:lnTo>
                    <a:pt x="1311795" y="445223"/>
                  </a:lnTo>
                  <a:lnTo>
                    <a:pt x="1347774" y="405142"/>
                  </a:lnTo>
                  <a:lnTo>
                    <a:pt x="1532102" y="199796"/>
                  </a:lnTo>
                  <a:lnTo>
                    <a:pt x="1752384" y="445223"/>
                  </a:lnTo>
                  <a:lnTo>
                    <a:pt x="1788363" y="405142"/>
                  </a:lnTo>
                  <a:lnTo>
                    <a:pt x="1972678" y="199796"/>
                  </a:lnTo>
                  <a:lnTo>
                    <a:pt x="2192972" y="445223"/>
                  </a:lnTo>
                  <a:lnTo>
                    <a:pt x="2228939" y="405142"/>
                  </a:lnTo>
                  <a:lnTo>
                    <a:pt x="2413254" y="199796"/>
                  </a:lnTo>
                  <a:lnTo>
                    <a:pt x="2633561" y="445223"/>
                  </a:lnTo>
                  <a:lnTo>
                    <a:pt x="2669540" y="405142"/>
                  </a:lnTo>
                  <a:lnTo>
                    <a:pt x="2853855" y="199796"/>
                  </a:lnTo>
                  <a:lnTo>
                    <a:pt x="2976283" y="336194"/>
                  </a:lnTo>
                  <a:lnTo>
                    <a:pt x="2976283" y="296113"/>
                  </a:lnTo>
                  <a:close/>
                </a:path>
                <a:path w="6064885" h="3378834">
                  <a:moveTo>
                    <a:pt x="3105645" y="124472"/>
                  </a:moveTo>
                  <a:lnTo>
                    <a:pt x="2993923" y="0"/>
                  </a:lnTo>
                  <a:lnTo>
                    <a:pt x="2983128" y="0"/>
                  </a:lnTo>
                  <a:lnTo>
                    <a:pt x="2983128" y="260972"/>
                  </a:lnTo>
                  <a:lnTo>
                    <a:pt x="3105645" y="124472"/>
                  </a:lnTo>
                  <a:close/>
                </a:path>
                <a:path w="6064885" h="3378834">
                  <a:moveTo>
                    <a:pt x="3546246" y="713168"/>
                  </a:moveTo>
                  <a:lnTo>
                    <a:pt x="3325952" y="467741"/>
                  </a:lnTo>
                  <a:lnTo>
                    <a:pt x="3105658" y="713168"/>
                  </a:lnTo>
                  <a:lnTo>
                    <a:pt x="3325952" y="958596"/>
                  </a:lnTo>
                  <a:lnTo>
                    <a:pt x="3546246" y="713168"/>
                  </a:lnTo>
                  <a:close/>
                </a:path>
                <a:path w="6064885" h="3378834">
                  <a:moveTo>
                    <a:pt x="3546246" y="124472"/>
                  </a:moveTo>
                  <a:lnTo>
                    <a:pt x="3434524" y="0"/>
                  </a:lnTo>
                  <a:lnTo>
                    <a:pt x="3217380" y="0"/>
                  </a:lnTo>
                  <a:lnTo>
                    <a:pt x="3105658" y="124472"/>
                  </a:lnTo>
                  <a:lnTo>
                    <a:pt x="3325952" y="369900"/>
                  </a:lnTo>
                  <a:lnTo>
                    <a:pt x="3546246" y="124472"/>
                  </a:lnTo>
                  <a:close/>
                </a:path>
                <a:path w="6064885" h="3378834">
                  <a:moveTo>
                    <a:pt x="4427410" y="713168"/>
                  </a:moveTo>
                  <a:lnTo>
                    <a:pt x="4207116" y="467741"/>
                  </a:lnTo>
                  <a:lnTo>
                    <a:pt x="3986822" y="713168"/>
                  </a:lnTo>
                  <a:lnTo>
                    <a:pt x="3766540" y="467741"/>
                  </a:lnTo>
                  <a:lnTo>
                    <a:pt x="3546246" y="713168"/>
                  </a:lnTo>
                  <a:lnTo>
                    <a:pt x="3766540" y="958596"/>
                  </a:lnTo>
                  <a:lnTo>
                    <a:pt x="3986822" y="713181"/>
                  </a:lnTo>
                  <a:lnTo>
                    <a:pt x="4207116" y="958596"/>
                  </a:lnTo>
                  <a:lnTo>
                    <a:pt x="4427410" y="713168"/>
                  </a:lnTo>
                  <a:close/>
                </a:path>
                <a:path w="6064885" h="3378834">
                  <a:moveTo>
                    <a:pt x="4427410" y="124472"/>
                  </a:moveTo>
                  <a:lnTo>
                    <a:pt x="4315688" y="0"/>
                  </a:lnTo>
                  <a:lnTo>
                    <a:pt x="4098544" y="0"/>
                  </a:lnTo>
                  <a:lnTo>
                    <a:pt x="3986822" y="124472"/>
                  </a:lnTo>
                  <a:lnTo>
                    <a:pt x="3875113" y="0"/>
                  </a:lnTo>
                  <a:lnTo>
                    <a:pt x="3657968" y="0"/>
                  </a:lnTo>
                  <a:lnTo>
                    <a:pt x="3546246" y="124472"/>
                  </a:lnTo>
                  <a:lnTo>
                    <a:pt x="3766540" y="369900"/>
                  </a:lnTo>
                  <a:lnTo>
                    <a:pt x="3986822" y="124485"/>
                  </a:lnTo>
                  <a:lnTo>
                    <a:pt x="4207116" y="369900"/>
                  </a:lnTo>
                  <a:lnTo>
                    <a:pt x="4427410" y="124472"/>
                  </a:lnTo>
                  <a:close/>
                </a:path>
                <a:path w="6064885" h="3378834">
                  <a:moveTo>
                    <a:pt x="4867999" y="713168"/>
                  </a:moveTo>
                  <a:lnTo>
                    <a:pt x="4647704" y="467741"/>
                  </a:lnTo>
                  <a:lnTo>
                    <a:pt x="4427410" y="713168"/>
                  </a:lnTo>
                  <a:lnTo>
                    <a:pt x="4647704" y="958596"/>
                  </a:lnTo>
                  <a:lnTo>
                    <a:pt x="4867999" y="713168"/>
                  </a:lnTo>
                  <a:close/>
                </a:path>
                <a:path w="6064885" h="3378834">
                  <a:moveTo>
                    <a:pt x="4867999" y="124472"/>
                  </a:moveTo>
                  <a:lnTo>
                    <a:pt x="4756277" y="0"/>
                  </a:lnTo>
                  <a:lnTo>
                    <a:pt x="4539132" y="0"/>
                  </a:lnTo>
                  <a:lnTo>
                    <a:pt x="4427410" y="124472"/>
                  </a:lnTo>
                  <a:lnTo>
                    <a:pt x="4647704" y="369900"/>
                  </a:lnTo>
                  <a:lnTo>
                    <a:pt x="4867999" y="124472"/>
                  </a:lnTo>
                  <a:close/>
                </a:path>
                <a:path w="6064885" h="3378834">
                  <a:moveTo>
                    <a:pt x="6064339" y="299313"/>
                  </a:moveTo>
                  <a:lnTo>
                    <a:pt x="5969343" y="405142"/>
                  </a:lnTo>
                  <a:lnTo>
                    <a:pt x="5749074" y="159715"/>
                  </a:lnTo>
                  <a:lnTo>
                    <a:pt x="5528780" y="405142"/>
                  </a:lnTo>
                  <a:lnTo>
                    <a:pt x="5308485" y="159715"/>
                  </a:lnTo>
                  <a:lnTo>
                    <a:pt x="5088191" y="405142"/>
                  </a:lnTo>
                  <a:lnTo>
                    <a:pt x="4867884" y="159715"/>
                  </a:lnTo>
                  <a:lnTo>
                    <a:pt x="4647590" y="405142"/>
                  </a:lnTo>
                  <a:lnTo>
                    <a:pt x="4427296" y="159715"/>
                  </a:lnTo>
                  <a:lnTo>
                    <a:pt x="4207002" y="405142"/>
                  </a:lnTo>
                  <a:lnTo>
                    <a:pt x="3986720" y="159715"/>
                  </a:lnTo>
                  <a:lnTo>
                    <a:pt x="3766439" y="405142"/>
                  </a:lnTo>
                  <a:lnTo>
                    <a:pt x="3546132" y="159715"/>
                  </a:lnTo>
                  <a:lnTo>
                    <a:pt x="3325825" y="405142"/>
                  </a:lnTo>
                  <a:lnTo>
                    <a:pt x="3105543" y="159715"/>
                  </a:lnTo>
                  <a:lnTo>
                    <a:pt x="2983128" y="296100"/>
                  </a:lnTo>
                  <a:lnTo>
                    <a:pt x="2983128" y="336181"/>
                  </a:lnTo>
                  <a:lnTo>
                    <a:pt x="3105543" y="199796"/>
                  </a:lnTo>
                  <a:lnTo>
                    <a:pt x="3325825" y="445223"/>
                  </a:lnTo>
                  <a:lnTo>
                    <a:pt x="3546132" y="199796"/>
                  </a:lnTo>
                  <a:lnTo>
                    <a:pt x="3766439" y="445223"/>
                  </a:lnTo>
                  <a:lnTo>
                    <a:pt x="3986720" y="199796"/>
                  </a:lnTo>
                  <a:lnTo>
                    <a:pt x="4207002" y="445223"/>
                  </a:lnTo>
                  <a:lnTo>
                    <a:pt x="4427296" y="199796"/>
                  </a:lnTo>
                  <a:lnTo>
                    <a:pt x="4647590" y="445223"/>
                  </a:lnTo>
                  <a:lnTo>
                    <a:pt x="4867884" y="199796"/>
                  </a:lnTo>
                  <a:lnTo>
                    <a:pt x="5088191" y="445223"/>
                  </a:lnTo>
                  <a:lnTo>
                    <a:pt x="5308485" y="199796"/>
                  </a:lnTo>
                  <a:lnTo>
                    <a:pt x="5528780" y="445223"/>
                  </a:lnTo>
                  <a:lnTo>
                    <a:pt x="5749074" y="199796"/>
                  </a:lnTo>
                  <a:lnTo>
                    <a:pt x="5969343" y="445223"/>
                  </a:lnTo>
                  <a:lnTo>
                    <a:pt x="6064339" y="339394"/>
                  </a:lnTo>
                  <a:lnTo>
                    <a:pt x="6064339" y="299313"/>
                  </a:lnTo>
                  <a:close/>
                </a:path>
                <a:path w="6064885" h="3378834">
                  <a:moveTo>
                    <a:pt x="6064351" y="573455"/>
                  </a:moveTo>
                  <a:lnTo>
                    <a:pt x="5969457" y="467728"/>
                  </a:lnTo>
                  <a:lnTo>
                    <a:pt x="5749163" y="713168"/>
                  </a:lnTo>
                  <a:lnTo>
                    <a:pt x="5528881" y="467741"/>
                  </a:lnTo>
                  <a:lnTo>
                    <a:pt x="5308587" y="713168"/>
                  </a:lnTo>
                  <a:lnTo>
                    <a:pt x="5088306" y="467741"/>
                  </a:lnTo>
                  <a:lnTo>
                    <a:pt x="4868011" y="713168"/>
                  </a:lnTo>
                  <a:lnTo>
                    <a:pt x="5088306" y="958596"/>
                  </a:lnTo>
                  <a:lnTo>
                    <a:pt x="5308587" y="713181"/>
                  </a:lnTo>
                  <a:lnTo>
                    <a:pt x="5528881" y="958596"/>
                  </a:lnTo>
                  <a:lnTo>
                    <a:pt x="5749163" y="713181"/>
                  </a:lnTo>
                  <a:lnTo>
                    <a:pt x="5969457" y="958596"/>
                  </a:lnTo>
                  <a:lnTo>
                    <a:pt x="6064351" y="852868"/>
                  </a:lnTo>
                  <a:lnTo>
                    <a:pt x="6064351" y="573455"/>
                  </a:lnTo>
                  <a:close/>
                </a:path>
                <a:path w="6064885" h="3378834">
                  <a:moveTo>
                    <a:pt x="6064351" y="0"/>
                  </a:moveTo>
                  <a:lnTo>
                    <a:pt x="5860885" y="0"/>
                  </a:lnTo>
                  <a:lnTo>
                    <a:pt x="5749163" y="124472"/>
                  </a:lnTo>
                  <a:lnTo>
                    <a:pt x="5637454" y="0"/>
                  </a:lnTo>
                  <a:lnTo>
                    <a:pt x="5420309" y="0"/>
                  </a:lnTo>
                  <a:lnTo>
                    <a:pt x="5308600" y="124460"/>
                  </a:lnTo>
                  <a:lnTo>
                    <a:pt x="5196891" y="0"/>
                  </a:lnTo>
                  <a:lnTo>
                    <a:pt x="4979746" y="0"/>
                  </a:lnTo>
                  <a:lnTo>
                    <a:pt x="4868024" y="124472"/>
                  </a:lnTo>
                  <a:lnTo>
                    <a:pt x="5088318" y="369900"/>
                  </a:lnTo>
                  <a:lnTo>
                    <a:pt x="5308600" y="124498"/>
                  </a:lnTo>
                  <a:lnTo>
                    <a:pt x="5528881" y="369900"/>
                  </a:lnTo>
                  <a:lnTo>
                    <a:pt x="5749163" y="124485"/>
                  </a:lnTo>
                  <a:lnTo>
                    <a:pt x="5969457" y="369900"/>
                  </a:lnTo>
                  <a:lnTo>
                    <a:pt x="6064351" y="264172"/>
                  </a:lnTo>
                  <a:lnTo>
                    <a:pt x="6064351" y="0"/>
                  </a:lnTo>
                  <a:close/>
                </a:path>
              </a:pathLst>
            </a:custGeom>
            <a:solidFill>
              <a:srgbClr val="8AA1AD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  <p:sp>
          <p:nvSpPr>
            <p:cNvPr id="4" name="object 4"/>
            <p:cNvSpPr/>
            <p:nvPr/>
          </p:nvSpPr>
          <p:spPr>
            <a:xfrm>
              <a:off x="2983128" y="3435210"/>
              <a:ext cx="6187440" cy="3378835"/>
            </a:xfrm>
            <a:custGeom>
              <a:avLst/>
              <a:gdLst/>
              <a:ahLst/>
              <a:cxnLst/>
              <a:rect l="l" t="t" r="r" b="b"/>
              <a:pathLst>
                <a:path w="6187440" h="3378834">
                  <a:moveTo>
                    <a:pt x="122516" y="3057931"/>
                  </a:moveTo>
                  <a:lnTo>
                    <a:pt x="0" y="2921431"/>
                  </a:lnTo>
                  <a:lnTo>
                    <a:pt x="0" y="3194431"/>
                  </a:lnTo>
                  <a:lnTo>
                    <a:pt x="122516" y="3057931"/>
                  </a:lnTo>
                  <a:close/>
                </a:path>
                <a:path w="6187440" h="3378834">
                  <a:moveTo>
                    <a:pt x="122516" y="2475725"/>
                  </a:moveTo>
                  <a:lnTo>
                    <a:pt x="0" y="2339225"/>
                  </a:lnTo>
                  <a:lnTo>
                    <a:pt x="0" y="2612225"/>
                  </a:lnTo>
                  <a:lnTo>
                    <a:pt x="122516" y="2475725"/>
                  </a:lnTo>
                  <a:close/>
                </a:path>
                <a:path w="6187440" h="3378834">
                  <a:moveTo>
                    <a:pt x="122516" y="1885213"/>
                  </a:moveTo>
                  <a:lnTo>
                    <a:pt x="0" y="1748713"/>
                  </a:lnTo>
                  <a:lnTo>
                    <a:pt x="0" y="2021713"/>
                  </a:lnTo>
                  <a:lnTo>
                    <a:pt x="122516" y="1885213"/>
                  </a:lnTo>
                  <a:close/>
                </a:path>
                <a:path w="6187440" h="3378834">
                  <a:moveTo>
                    <a:pt x="122516" y="1303693"/>
                  </a:moveTo>
                  <a:lnTo>
                    <a:pt x="0" y="1167193"/>
                  </a:lnTo>
                  <a:lnTo>
                    <a:pt x="0" y="1440192"/>
                  </a:lnTo>
                  <a:lnTo>
                    <a:pt x="122516" y="1303693"/>
                  </a:lnTo>
                  <a:close/>
                </a:path>
                <a:path w="6187440" h="3378834">
                  <a:moveTo>
                    <a:pt x="122516" y="713168"/>
                  </a:moveTo>
                  <a:lnTo>
                    <a:pt x="0" y="576668"/>
                  </a:lnTo>
                  <a:lnTo>
                    <a:pt x="0" y="849668"/>
                  </a:lnTo>
                  <a:lnTo>
                    <a:pt x="122516" y="713168"/>
                  </a:lnTo>
                  <a:close/>
                </a:path>
                <a:path w="6187440" h="3378834">
                  <a:moveTo>
                    <a:pt x="201269" y="0"/>
                  </a:moveTo>
                  <a:lnTo>
                    <a:pt x="165290" y="0"/>
                  </a:lnTo>
                  <a:lnTo>
                    <a:pt x="120332" y="50088"/>
                  </a:lnTo>
                  <a:lnTo>
                    <a:pt x="75374" y="0"/>
                  </a:lnTo>
                  <a:lnTo>
                    <a:pt x="39395" y="0"/>
                  </a:lnTo>
                  <a:lnTo>
                    <a:pt x="120332" y="90170"/>
                  </a:lnTo>
                  <a:lnTo>
                    <a:pt x="156311" y="50088"/>
                  </a:lnTo>
                  <a:lnTo>
                    <a:pt x="201269" y="0"/>
                  </a:lnTo>
                  <a:close/>
                </a:path>
                <a:path w="6187440" h="3378834">
                  <a:moveTo>
                    <a:pt x="563118" y="3057931"/>
                  </a:moveTo>
                  <a:lnTo>
                    <a:pt x="342823" y="2812504"/>
                  </a:lnTo>
                  <a:lnTo>
                    <a:pt x="122529" y="3057931"/>
                  </a:lnTo>
                  <a:lnTo>
                    <a:pt x="342823" y="3303359"/>
                  </a:lnTo>
                  <a:lnTo>
                    <a:pt x="563118" y="3057931"/>
                  </a:lnTo>
                  <a:close/>
                </a:path>
                <a:path w="6187440" h="3378834">
                  <a:moveTo>
                    <a:pt x="563118" y="2475725"/>
                  </a:moveTo>
                  <a:lnTo>
                    <a:pt x="342823" y="2230297"/>
                  </a:lnTo>
                  <a:lnTo>
                    <a:pt x="122529" y="2475725"/>
                  </a:lnTo>
                  <a:lnTo>
                    <a:pt x="342823" y="2721152"/>
                  </a:lnTo>
                  <a:lnTo>
                    <a:pt x="563118" y="2475725"/>
                  </a:lnTo>
                  <a:close/>
                </a:path>
                <a:path w="6187440" h="3378834">
                  <a:moveTo>
                    <a:pt x="563118" y="1885213"/>
                  </a:moveTo>
                  <a:lnTo>
                    <a:pt x="342823" y="1639785"/>
                  </a:lnTo>
                  <a:lnTo>
                    <a:pt x="122529" y="1885213"/>
                  </a:lnTo>
                  <a:lnTo>
                    <a:pt x="342823" y="2130641"/>
                  </a:lnTo>
                  <a:lnTo>
                    <a:pt x="563118" y="1885213"/>
                  </a:lnTo>
                  <a:close/>
                </a:path>
                <a:path w="6187440" h="3378834">
                  <a:moveTo>
                    <a:pt x="563118" y="1303680"/>
                  </a:moveTo>
                  <a:lnTo>
                    <a:pt x="342823" y="1058252"/>
                  </a:lnTo>
                  <a:lnTo>
                    <a:pt x="122529" y="1303680"/>
                  </a:lnTo>
                  <a:lnTo>
                    <a:pt x="342823" y="1549107"/>
                  </a:lnTo>
                  <a:lnTo>
                    <a:pt x="563118" y="1303680"/>
                  </a:lnTo>
                  <a:close/>
                </a:path>
                <a:path w="6187440" h="3378834">
                  <a:moveTo>
                    <a:pt x="563118" y="713168"/>
                  </a:moveTo>
                  <a:lnTo>
                    <a:pt x="342823" y="467741"/>
                  </a:lnTo>
                  <a:lnTo>
                    <a:pt x="122529" y="713168"/>
                  </a:lnTo>
                  <a:lnTo>
                    <a:pt x="342823" y="958596"/>
                  </a:lnTo>
                  <a:lnTo>
                    <a:pt x="563118" y="713168"/>
                  </a:lnTo>
                  <a:close/>
                </a:path>
                <a:path w="6187440" h="3378834">
                  <a:moveTo>
                    <a:pt x="641858" y="0"/>
                  </a:moveTo>
                  <a:lnTo>
                    <a:pt x="605878" y="0"/>
                  </a:lnTo>
                  <a:lnTo>
                    <a:pt x="560920" y="50088"/>
                  </a:lnTo>
                  <a:lnTo>
                    <a:pt x="515962" y="0"/>
                  </a:lnTo>
                  <a:lnTo>
                    <a:pt x="479983" y="0"/>
                  </a:lnTo>
                  <a:lnTo>
                    <a:pt x="560920" y="90170"/>
                  </a:lnTo>
                  <a:lnTo>
                    <a:pt x="596900" y="50088"/>
                  </a:lnTo>
                  <a:lnTo>
                    <a:pt x="641858" y="0"/>
                  </a:lnTo>
                  <a:close/>
                </a:path>
                <a:path w="6187440" h="3378834">
                  <a:moveTo>
                    <a:pt x="1082446" y="0"/>
                  </a:moveTo>
                  <a:lnTo>
                    <a:pt x="1046467" y="0"/>
                  </a:lnTo>
                  <a:lnTo>
                    <a:pt x="1001509" y="50088"/>
                  </a:lnTo>
                  <a:lnTo>
                    <a:pt x="956551" y="0"/>
                  </a:lnTo>
                  <a:lnTo>
                    <a:pt x="920572" y="0"/>
                  </a:lnTo>
                  <a:lnTo>
                    <a:pt x="1001509" y="90170"/>
                  </a:lnTo>
                  <a:lnTo>
                    <a:pt x="1037488" y="50088"/>
                  </a:lnTo>
                  <a:lnTo>
                    <a:pt x="1082446" y="0"/>
                  </a:lnTo>
                  <a:close/>
                </a:path>
                <a:path w="6187440" h="3378834">
                  <a:moveTo>
                    <a:pt x="1444282" y="3057931"/>
                  </a:moveTo>
                  <a:lnTo>
                    <a:pt x="1223987" y="2812504"/>
                  </a:lnTo>
                  <a:lnTo>
                    <a:pt x="1003693" y="3057931"/>
                  </a:lnTo>
                  <a:lnTo>
                    <a:pt x="783412" y="2812504"/>
                  </a:lnTo>
                  <a:lnTo>
                    <a:pt x="563118" y="3057931"/>
                  </a:lnTo>
                  <a:lnTo>
                    <a:pt x="783412" y="3303359"/>
                  </a:lnTo>
                  <a:lnTo>
                    <a:pt x="1003693" y="3057944"/>
                  </a:lnTo>
                  <a:lnTo>
                    <a:pt x="1223987" y="3303359"/>
                  </a:lnTo>
                  <a:lnTo>
                    <a:pt x="1444282" y="3057931"/>
                  </a:lnTo>
                  <a:close/>
                </a:path>
                <a:path w="6187440" h="3378834">
                  <a:moveTo>
                    <a:pt x="1444282" y="2475725"/>
                  </a:moveTo>
                  <a:lnTo>
                    <a:pt x="1223987" y="2230297"/>
                  </a:lnTo>
                  <a:lnTo>
                    <a:pt x="1003693" y="2475725"/>
                  </a:lnTo>
                  <a:lnTo>
                    <a:pt x="783412" y="2230297"/>
                  </a:lnTo>
                  <a:lnTo>
                    <a:pt x="563118" y="2475725"/>
                  </a:lnTo>
                  <a:lnTo>
                    <a:pt x="783412" y="2721152"/>
                  </a:lnTo>
                  <a:lnTo>
                    <a:pt x="1003693" y="2475738"/>
                  </a:lnTo>
                  <a:lnTo>
                    <a:pt x="1223987" y="2721152"/>
                  </a:lnTo>
                  <a:lnTo>
                    <a:pt x="1444282" y="2475725"/>
                  </a:lnTo>
                  <a:close/>
                </a:path>
                <a:path w="6187440" h="3378834">
                  <a:moveTo>
                    <a:pt x="1444282" y="1885213"/>
                  </a:moveTo>
                  <a:lnTo>
                    <a:pt x="1223987" y="1639785"/>
                  </a:lnTo>
                  <a:lnTo>
                    <a:pt x="1003693" y="1885213"/>
                  </a:lnTo>
                  <a:lnTo>
                    <a:pt x="783412" y="1639785"/>
                  </a:lnTo>
                  <a:lnTo>
                    <a:pt x="563118" y="1885213"/>
                  </a:lnTo>
                  <a:lnTo>
                    <a:pt x="783412" y="2130641"/>
                  </a:lnTo>
                  <a:lnTo>
                    <a:pt x="1003693" y="1885226"/>
                  </a:lnTo>
                  <a:lnTo>
                    <a:pt x="1223987" y="2130641"/>
                  </a:lnTo>
                  <a:lnTo>
                    <a:pt x="1444282" y="1885213"/>
                  </a:lnTo>
                  <a:close/>
                </a:path>
                <a:path w="6187440" h="3378834">
                  <a:moveTo>
                    <a:pt x="1444282" y="1303680"/>
                  </a:moveTo>
                  <a:lnTo>
                    <a:pt x="1223987" y="1058252"/>
                  </a:lnTo>
                  <a:lnTo>
                    <a:pt x="1003693" y="1303680"/>
                  </a:lnTo>
                  <a:lnTo>
                    <a:pt x="783412" y="1058252"/>
                  </a:lnTo>
                  <a:lnTo>
                    <a:pt x="563118" y="1303680"/>
                  </a:lnTo>
                  <a:lnTo>
                    <a:pt x="783412" y="1549107"/>
                  </a:lnTo>
                  <a:lnTo>
                    <a:pt x="1003693" y="1303693"/>
                  </a:lnTo>
                  <a:lnTo>
                    <a:pt x="1223987" y="1549107"/>
                  </a:lnTo>
                  <a:lnTo>
                    <a:pt x="1444282" y="1303680"/>
                  </a:lnTo>
                  <a:close/>
                </a:path>
                <a:path w="6187440" h="3378834">
                  <a:moveTo>
                    <a:pt x="1523034" y="0"/>
                  </a:moveTo>
                  <a:lnTo>
                    <a:pt x="1487055" y="0"/>
                  </a:lnTo>
                  <a:lnTo>
                    <a:pt x="1442097" y="50088"/>
                  </a:lnTo>
                  <a:lnTo>
                    <a:pt x="1397139" y="0"/>
                  </a:lnTo>
                  <a:lnTo>
                    <a:pt x="1361160" y="0"/>
                  </a:lnTo>
                  <a:lnTo>
                    <a:pt x="1442097" y="90170"/>
                  </a:lnTo>
                  <a:lnTo>
                    <a:pt x="1478076" y="50088"/>
                  </a:lnTo>
                  <a:lnTo>
                    <a:pt x="1523034" y="0"/>
                  </a:lnTo>
                  <a:close/>
                </a:path>
                <a:path w="6187440" h="3378834">
                  <a:moveTo>
                    <a:pt x="1884870" y="3057931"/>
                  </a:moveTo>
                  <a:lnTo>
                    <a:pt x="1664576" y="2812504"/>
                  </a:lnTo>
                  <a:lnTo>
                    <a:pt x="1444282" y="3057931"/>
                  </a:lnTo>
                  <a:lnTo>
                    <a:pt x="1664576" y="3303359"/>
                  </a:lnTo>
                  <a:lnTo>
                    <a:pt x="1884870" y="3057931"/>
                  </a:lnTo>
                  <a:close/>
                </a:path>
                <a:path w="6187440" h="3378834">
                  <a:moveTo>
                    <a:pt x="1884870" y="2475725"/>
                  </a:moveTo>
                  <a:lnTo>
                    <a:pt x="1664576" y="2230297"/>
                  </a:lnTo>
                  <a:lnTo>
                    <a:pt x="1444282" y="2475725"/>
                  </a:lnTo>
                  <a:lnTo>
                    <a:pt x="1664576" y="2721152"/>
                  </a:lnTo>
                  <a:lnTo>
                    <a:pt x="1884870" y="2475725"/>
                  </a:lnTo>
                  <a:close/>
                </a:path>
                <a:path w="6187440" h="3378834">
                  <a:moveTo>
                    <a:pt x="1884870" y="1885213"/>
                  </a:moveTo>
                  <a:lnTo>
                    <a:pt x="1664576" y="1639785"/>
                  </a:lnTo>
                  <a:lnTo>
                    <a:pt x="1444282" y="1885213"/>
                  </a:lnTo>
                  <a:lnTo>
                    <a:pt x="1664576" y="2130641"/>
                  </a:lnTo>
                  <a:lnTo>
                    <a:pt x="1884870" y="1885213"/>
                  </a:lnTo>
                  <a:close/>
                </a:path>
                <a:path w="6187440" h="3378834">
                  <a:moveTo>
                    <a:pt x="1884870" y="1303680"/>
                  </a:moveTo>
                  <a:lnTo>
                    <a:pt x="1664576" y="1058252"/>
                  </a:lnTo>
                  <a:lnTo>
                    <a:pt x="1444282" y="1303680"/>
                  </a:lnTo>
                  <a:lnTo>
                    <a:pt x="1664576" y="1549107"/>
                  </a:lnTo>
                  <a:lnTo>
                    <a:pt x="1884870" y="1303680"/>
                  </a:lnTo>
                  <a:close/>
                </a:path>
                <a:path w="6187440" h="3378834">
                  <a:moveTo>
                    <a:pt x="1963623" y="0"/>
                  </a:moveTo>
                  <a:lnTo>
                    <a:pt x="1927644" y="0"/>
                  </a:lnTo>
                  <a:lnTo>
                    <a:pt x="1882686" y="50088"/>
                  </a:lnTo>
                  <a:lnTo>
                    <a:pt x="1837728" y="0"/>
                  </a:lnTo>
                  <a:lnTo>
                    <a:pt x="1801749" y="0"/>
                  </a:lnTo>
                  <a:lnTo>
                    <a:pt x="1882686" y="90170"/>
                  </a:lnTo>
                  <a:lnTo>
                    <a:pt x="1918665" y="50088"/>
                  </a:lnTo>
                  <a:lnTo>
                    <a:pt x="1963623" y="0"/>
                  </a:lnTo>
                  <a:close/>
                </a:path>
                <a:path w="6187440" h="3378834">
                  <a:moveTo>
                    <a:pt x="2404224" y="0"/>
                  </a:moveTo>
                  <a:lnTo>
                    <a:pt x="2368232" y="0"/>
                  </a:lnTo>
                  <a:lnTo>
                    <a:pt x="2323287" y="50088"/>
                  </a:lnTo>
                  <a:lnTo>
                    <a:pt x="2278316" y="0"/>
                  </a:lnTo>
                  <a:lnTo>
                    <a:pt x="2242337" y="0"/>
                  </a:lnTo>
                  <a:lnTo>
                    <a:pt x="2323287" y="90170"/>
                  </a:lnTo>
                  <a:lnTo>
                    <a:pt x="2359266" y="50088"/>
                  </a:lnTo>
                  <a:lnTo>
                    <a:pt x="2404224" y="0"/>
                  </a:lnTo>
                  <a:close/>
                </a:path>
                <a:path w="6187440" h="3378834">
                  <a:moveTo>
                    <a:pt x="2844787" y="0"/>
                  </a:moveTo>
                  <a:lnTo>
                    <a:pt x="2808808" y="0"/>
                  </a:lnTo>
                  <a:lnTo>
                    <a:pt x="2763850" y="50088"/>
                  </a:lnTo>
                  <a:lnTo>
                    <a:pt x="2718892" y="0"/>
                  </a:lnTo>
                  <a:lnTo>
                    <a:pt x="2682913" y="0"/>
                  </a:lnTo>
                  <a:lnTo>
                    <a:pt x="2763850" y="90170"/>
                  </a:lnTo>
                  <a:lnTo>
                    <a:pt x="2799829" y="50088"/>
                  </a:lnTo>
                  <a:lnTo>
                    <a:pt x="2844787" y="0"/>
                  </a:lnTo>
                  <a:close/>
                </a:path>
                <a:path w="6187440" h="3378834">
                  <a:moveTo>
                    <a:pt x="3081210" y="3232759"/>
                  </a:moveTo>
                  <a:lnTo>
                    <a:pt x="2986214" y="3338588"/>
                  </a:lnTo>
                  <a:lnTo>
                    <a:pt x="2765945" y="3093161"/>
                  </a:lnTo>
                  <a:lnTo>
                    <a:pt x="2545651" y="3338601"/>
                  </a:lnTo>
                  <a:lnTo>
                    <a:pt x="2325357" y="3093161"/>
                  </a:lnTo>
                  <a:lnTo>
                    <a:pt x="2105063" y="3338601"/>
                  </a:lnTo>
                  <a:lnTo>
                    <a:pt x="1884756" y="3093161"/>
                  </a:lnTo>
                  <a:lnTo>
                    <a:pt x="1664462" y="3338601"/>
                  </a:lnTo>
                  <a:lnTo>
                    <a:pt x="1444167" y="3093161"/>
                  </a:lnTo>
                  <a:lnTo>
                    <a:pt x="1223873" y="3338588"/>
                  </a:lnTo>
                  <a:lnTo>
                    <a:pt x="1003592" y="3093161"/>
                  </a:lnTo>
                  <a:lnTo>
                    <a:pt x="783310" y="3338601"/>
                  </a:lnTo>
                  <a:lnTo>
                    <a:pt x="563003" y="3093161"/>
                  </a:lnTo>
                  <a:lnTo>
                    <a:pt x="342696" y="3338601"/>
                  </a:lnTo>
                  <a:lnTo>
                    <a:pt x="122415" y="3093161"/>
                  </a:lnTo>
                  <a:lnTo>
                    <a:pt x="0" y="3229559"/>
                  </a:lnTo>
                  <a:lnTo>
                    <a:pt x="0" y="3269640"/>
                  </a:lnTo>
                  <a:lnTo>
                    <a:pt x="122415" y="3133255"/>
                  </a:lnTo>
                  <a:lnTo>
                    <a:pt x="342696" y="3378682"/>
                  </a:lnTo>
                  <a:lnTo>
                    <a:pt x="563003" y="3133255"/>
                  </a:lnTo>
                  <a:lnTo>
                    <a:pt x="783310" y="3378682"/>
                  </a:lnTo>
                  <a:lnTo>
                    <a:pt x="1003592" y="3133255"/>
                  </a:lnTo>
                  <a:lnTo>
                    <a:pt x="1223873" y="3378682"/>
                  </a:lnTo>
                  <a:lnTo>
                    <a:pt x="1444167" y="3133255"/>
                  </a:lnTo>
                  <a:lnTo>
                    <a:pt x="1664462" y="3378682"/>
                  </a:lnTo>
                  <a:lnTo>
                    <a:pt x="1884756" y="3133255"/>
                  </a:lnTo>
                  <a:lnTo>
                    <a:pt x="2105063" y="3378682"/>
                  </a:lnTo>
                  <a:lnTo>
                    <a:pt x="2325357" y="3133255"/>
                  </a:lnTo>
                  <a:lnTo>
                    <a:pt x="2545651" y="3378682"/>
                  </a:lnTo>
                  <a:lnTo>
                    <a:pt x="2765945" y="3133255"/>
                  </a:lnTo>
                  <a:lnTo>
                    <a:pt x="2986214" y="3378682"/>
                  </a:lnTo>
                  <a:lnTo>
                    <a:pt x="3081210" y="3272853"/>
                  </a:lnTo>
                  <a:lnTo>
                    <a:pt x="3081210" y="3232759"/>
                  </a:lnTo>
                  <a:close/>
                </a:path>
                <a:path w="6187440" h="3378834">
                  <a:moveTo>
                    <a:pt x="3081210" y="2650566"/>
                  </a:moveTo>
                  <a:lnTo>
                    <a:pt x="2986214" y="2756395"/>
                  </a:lnTo>
                  <a:lnTo>
                    <a:pt x="2765945" y="2510967"/>
                  </a:lnTo>
                  <a:lnTo>
                    <a:pt x="2545651" y="2756395"/>
                  </a:lnTo>
                  <a:lnTo>
                    <a:pt x="2325357" y="2510967"/>
                  </a:lnTo>
                  <a:lnTo>
                    <a:pt x="2105063" y="2756395"/>
                  </a:lnTo>
                  <a:lnTo>
                    <a:pt x="1884756" y="2510967"/>
                  </a:lnTo>
                  <a:lnTo>
                    <a:pt x="1664462" y="2756395"/>
                  </a:lnTo>
                  <a:lnTo>
                    <a:pt x="1444167" y="2510967"/>
                  </a:lnTo>
                  <a:lnTo>
                    <a:pt x="1223873" y="2756395"/>
                  </a:lnTo>
                  <a:lnTo>
                    <a:pt x="1003592" y="2510967"/>
                  </a:lnTo>
                  <a:lnTo>
                    <a:pt x="783310" y="2756395"/>
                  </a:lnTo>
                  <a:lnTo>
                    <a:pt x="563003" y="2510967"/>
                  </a:lnTo>
                  <a:lnTo>
                    <a:pt x="342696" y="2756395"/>
                  </a:lnTo>
                  <a:lnTo>
                    <a:pt x="122415" y="2510967"/>
                  </a:lnTo>
                  <a:lnTo>
                    <a:pt x="0" y="2647353"/>
                  </a:lnTo>
                  <a:lnTo>
                    <a:pt x="0" y="2687447"/>
                  </a:lnTo>
                  <a:lnTo>
                    <a:pt x="122415" y="2551049"/>
                  </a:lnTo>
                  <a:lnTo>
                    <a:pt x="342696" y="2796489"/>
                  </a:lnTo>
                  <a:lnTo>
                    <a:pt x="563003" y="2551049"/>
                  </a:lnTo>
                  <a:lnTo>
                    <a:pt x="783310" y="2796489"/>
                  </a:lnTo>
                  <a:lnTo>
                    <a:pt x="1003592" y="2551049"/>
                  </a:lnTo>
                  <a:lnTo>
                    <a:pt x="1223873" y="2796476"/>
                  </a:lnTo>
                  <a:lnTo>
                    <a:pt x="1444167" y="2551049"/>
                  </a:lnTo>
                  <a:lnTo>
                    <a:pt x="1664462" y="2796489"/>
                  </a:lnTo>
                  <a:lnTo>
                    <a:pt x="1884756" y="2551049"/>
                  </a:lnTo>
                  <a:lnTo>
                    <a:pt x="2105063" y="2796489"/>
                  </a:lnTo>
                  <a:lnTo>
                    <a:pt x="2325357" y="2551049"/>
                  </a:lnTo>
                  <a:lnTo>
                    <a:pt x="2545651" y="2796489"/>
                  </a:lnTo>
                  <a:lnTo>
                    <a:pt x="2765945" y="2551049"/>
                  </a:lnTo>
                  <a:lnTo>
                    <a:pt x="2986214" y="2796476"/>
                  </a:lnTo>
                  <a:lnTo>
                    <a:pt x="3081210" y="2690647"/>
                  </a:lnTo>
                  <a:lnTo>
                    <a:pt x="3081210" y="2650566"/>
                  </a:lnTo>
                  <a:close/>
                </a:path>
                <a:path w="6187440" h="3378834">
                  <a:moveTo>
                    <a:pt x="3081210" y="2060041"/>
                  </a:moveTo>
                  <a:lnTo>
                    <a:pt x="2986214" y="2165870"/>
                  </a:lnTo>
                  <a:lnTo>
                    <a:pt x="2765945" y="1920443"/>
                  </a:lnTo>
                  <a:lnTo>
                    <a:pt x="2545651" y="2165870"/>
                  </a:lnTo>
                  <a:lnTo>
                    <a:pt x="2325357" y="1920443"/>
                  </a:lnTo>
                  <a:lnTo>
                    <a:pt x="2105063" y="2165870"/>
                  </a:lnTo>
                  <a:lnTo>
                    <a:pt x="1884756" y="1920443"/>
                  </a:lnTo>
                  <a:lnTo>
                    <a:pt x="1664462" y="2165870"/>
                  </a:lnTo>
                  <a:lnTo>
                    <a:pt x="1444167" y="1920443"/>
                  </a:lnTo>
                  <a:lnTo>
                    <a:pt x="1223873" y="2165870"/>
                  </a:lnTo>
                  <a:lnTo>
                    <a:pt x="1003592" y="1920443"/>
                  </a:lnTo>
                  <a:lnTo>
                    <a:pt x="783310" y="2165870"/>
                  </a:lnTo>
                  <a:lnTo>
                    <a:pt x="563003" y="1920443"/>
                  </a:lnTo>
                  <a:lnTo>
                    <a:pt x="342696" y="2165870"/>
                  </a:lnTo>
                  <a:lnTo>
                    <a:pt x="122415" y="1920443"/>
                  </a:lnTo>
                  <a:lnTo>
                    <a:pt x="0" y="2056828"/>
                  </a:lnTo>
                  <a:lnTo>
                    <a:pt x="0" y="2096922"/>
                  </a:lnTo>
                  <a:lnTo>
                    <a:pt x="122415" y="1960524"/>
                  </a:lnTo>
                  <a:lnTo>
                    <a:pt x="342696" y="2205964"/>
                  </a:lnTo>
                  <a:lnTo>
                    <a:pt x="563003" y="1960524"/>
                  </a:lnTo>
                  <a:lnTo>
                    <a:pt x="783310" y="2205964"/>
                  </a:lnTo>
                  <a:lnTo>
                    <a:pt x="1003592" y="1960524"/>
                  </a:lnTo>
                  <a:lnTo>
                    <a:pt x="1223873" y="2205964"/>
                  </a:lnTo>
                  <a:lnTo>
                    <a:pt x="1444167" y="1960524"/>
                  </a:lnTo>
                  <a:lnTo>
                    <a:pt x="1664462" y="2205964"/>
                  </a:lnTo>
                  <a:lnTo>
                    <a:pt x="1884756" y="1960524"/>
                  </a:lnTo>
                  <a:lnTo>
                    <a:pt x="2105063" y="2205964"/>
                  </a:lnTo>
                  <a:lnTo>
                    <a:pt x="2325357" y="1960524"/>
                  </a:lnTo>
                  <a:lnTo>
                    <a:pt x="2545651" y="2205964"/>
                  </a:lnTo>
                  <a:lnTo>
                    <a:pt x="2765945" y="1960524"/>
                  </a:lnTo>
                  <a:lnTo>
                    <a:pt x="2986214" y="2205964"/>
                  </a:lnTo>
                  <a:lnTo>
                    <a:pt x="3081210" y="2100122"/>
                  </a:lnTo>
                  <a:lnTo>
                    <a:pt x="3081210" y="2060041"/>
                  </a:lnTo>
                  <a:close/>
                </a:path>
                <a:path w="6187440" h="3378834">
                  <a:moveTo>
                    <a:pt x="3081210" y="1478521"/>
                  </a:moveTo>
                  <a:lnTo>
                    <a:pt x="2986214" y="1584350"/>
                  </a:lnTo>
                  <a:lnTo>
                    <a:pt x="2765945" y="1338922"/>
                  </a:lnTo>
                  <a:lnTo>
                    <a:pt x="2545651" y="1584350"/>
                  </a:lnTo>
                  <a:lnTo>
                    <a:pt x="2325357" y="1338922"/>
                  </a:lnTo>
                  <a:lnTo>
                    <a:pt x="2105063" y="1584350"/>
                  </a:lnTo>
                  <a:lnTo>
                    <a:pt x="1884756" y="1338922"/>
                  </a:lnTo>
                  <a:lnTo>
                    <a:pt x="1664462" y="1584350"/>
                  </a:lnTo>
                  <a:lnTo>
                    <a:pt x="1444167" y="1338922"/>
                  </a:lnTo>
                  <a:lnTo>
                    <a:pt x="1223873" y="1584350"/>
                  </a:lnTo>
                  <a:lnTo>
                    <a:pt x="1003592" y="1338922"/>
                  </a:lnTo>
                  <a:lnTo>
                    <a:pt x="783310" y="1584350"/>
                  </a:lnTo>
                  <a:lnTo>
                    <a:pt x="563003" y="1338922"/>
                  </a:lnTo>
                  <a:lnTo>
                    <a:pt x="342696" y="1584350"/>
                  </a:lnTo>
                  <a:lnTo>
                    <a:pt x="122415" y="1338922"/>
                  </a:lnTo>
                  <a:lnTo>
                    <a:pt x="0" y="1475308"/>
                  </a:lnTo>
                  <a:lnTo>
                    <a:pt x="0" y="1515389"/>
                  </a:lnTo>
                  <a:lnTo>
                    <a:pt x="122415" y="1379004"/>
                  </a:lnTo>
                  <a:lnTo>
                    <a:pt x="342696" y="1624431"/>
                  </a:lnTo>
                  <a:lnTo>
                    <a:pt x="563003" y="1379004"/>
                  </a:lnTo>
                  <a:lnTo>
                    <a:pt x="783310" y="1624431"/>
                  </a:lnTo>
                  <a:lnTo>
                    <a:pt x="1003592" y="1379004"/>
                  </a:lnTo>
                  <a:lnTo>
                    <a:pt x="1223873" y="1624431"/>
                  </a:lnTo>
                  <a:lnTo>
                    <a:pt x="1444167" y="1379004"/>
                  </a:lnTo>
                  <a:lnTo>
                    <a:pt x="1664462" y="1624431"/>
                  </a:lnTo>
                  <a:lnTo>
                    <a:pt x="1884756" y="1379004"/>
                  </a:lnTo>
                  <a:lnTo>
                    <a:pt x="2105063" y="1624431"/>
                  </a:lnTo>
                  <a:lnTo>
                    <a:pt x="2325357" y="1379004"/>
                  </a:lnTo>
                  <a:lnTo>
                    <a:pt x="2545651" y="1624431"/>
                  </a:lnTo>
                  <a:lnTo>
                    <a:pt x="2765945" y="1379004"/>
                  </a:lnTo>
                  <a:lnTo>
                    <a:pt x="2986214" y="1624431"/>
                  </a:lnTo>
                  <a:lnTo>
                    <a:pt x="3081210" y="1518602"/>
                  </a:lnTo>
                  <a:lnTo>
                    <a:pt x="3081210" y="1478521"/>
                  </a:lnTo>
                  <a:close/>
                </a:path>
                <a:path w="6187440" h="3378834">
                  <a:moveTo>
                    <a:pt x="3081210" y="888009"/>
                  </a:moveTo>
                  <a:lnTo>
                    <a:pt x="2986214" y="993838"/>
                  </a:lnTo>
                  <a:lnTo>
                    <a:pt x="2765945" y="748411"/>
                  </a:lnTo>
                  <a:lnTo>
                    <a:pt x="2545651" y="993838"/>
                  </a:lnTo>
                  <a:lnTo>
                    <a:pt x="2325357" y="748411"/>
                  </a:lnTo>
                  <a:lnTo>
                    <a:pt x="2105063" y="993838"/>
                  </a:lnTo>
                  <a:lnTo>
                    <a:pt x="1884756" y="748411"/>
                  </a:lnTo>
                  <a:lnTo>
                    <a:pt x="1664462" y="993838"/>
                  </a:lnTo>
                  <a:lnTo>
                    <a:pt x="1444167" y="748411"/>
                  </a:lnTo>
                  <a:lnTo>
                    <a:pt x="1223873" y="993838"/>
                  </a:lnTo>
                  <a:lnTo>
                    <a:pt x="1003592" y="748411"/>
                  </a:lnTo>
                  <a:lnTo>
                    <a:pt x="783310" y="993838"/>
                  </a:lnTo>
                  <a:lnTo>
                    <a:pt x="563003" y="748411"/>
                  </a:lnTo>
                  <a:lnTo>
                    <a:pt x="342696" y="993838"/>
                  </a:lnTo>
                  <a:lnTo>
                    <a:pt x="122415" y="748411"/>
                  </a:lnTo>
                  <a:lnTo>
                    <a:pt x="0" y="884796"/>
                  </a:lnTo>
                  <a:lnTo>
                    <a:pt x="0" y="924890"/>
                  </a:lnTo>
                  <a:lnTo>
                    <a:pt x="122415" y="788492"/>
                  </a:lnTo>
                  <a:lnTo>
                    <a:pt x="342696" y="1033932"/>
                  </a:lnTo>
                  <a:lnTo>
                    <a:pt x="563003" y="788492"/>
                  </a:lnTo>
                  <a:lnTo>
                    <a:pt x="783310" y="1033932"/>
                  </a:lnTo>
                  <a:lnTo>
                    <a:pt x="1003592" y="788492"/>
                  </a:lnTo>
                  <a:lnTo>
                    <a:pt x="1223873" y="1033919"/>
                  </a:lnTo>
                  <a:lnTo>
                    <a:pt x="1444167" y="788492"/>
                  </a:lnTo>
                  <a:lnTo>
                    <a:pt x="1664462" y="1033932"/>
                  </a:lnTo>
                  <a:lnTo>
                    <a:pt x="1884756" y="788492"/>
                  </a:lnTo>
                  <a:lnTo>
                    <a:pt x="2105063" y="1033932"/>
                  </a:lnTo>
                  <a:lnTo>
                    <a:pt x="2325357" y="788492"/>
                  </a:lnTo>
                  <a:lnTo>
                    <a:pt x="2545651" y="1033932"/>
                  </a:lnTo>
                  <a:lnTo>
                    <a:pt x="2765945" y="788492"/>
                  </a:lnTo>
                  <a:lnTo>
                    <a:pt x="2986214" y="1033919"/>
                  </a:lnTo>
                  <a:lnTo>
                    <a:pt x="3081210" y="928090"/>
                  </a:lnTo>
                  <a:lnTo>
                    <a:pt x="3081210" y="888009"/>
                  </a:lnTo>
                  <a:close/>
                </a:path>
                <a:path w="6187440" h="3378834">
                  <a:moveTo>
                    <a:pt x="3081223" y="2918218"/>
                  </a:moveTo>
                  <a:lnTo>
                    <a:pt x="2986328" y="2812491"/>
                  </a:lnTo>
                  <a:lnTo>
                    <a:pt x="2766034" y="3057918"/>
                  </a:lnTo>
                  <a:lnTo>
                    <a:pt x="2545753" y="2812504"/>
                  </a:lnTo>
                  <a:lnTo>
                    <a:pt x="2325459" y="3057931"/>
                  </a:lnTo>
                  <a:lnTo>
                    <a:pt x="2105177" y="2812504"/>
                  </a:lnTo>
                  <a:lnTo>
                    <a:pt x="1884883" y="3057931"/>
                  </a:lnTo>
                  <a:lnTo>
                    <a:pt x="2105177" y="3303359"/>
                  </a:lnTo>
                  <a:lnTo>
                    <a:pt x="2325459" y="3057944"/>
                  </a:lnTo>
                  <a:lnTo>
                    <a:pt x="2545753" y="3303359"/>
                  </a:lnTo>
                  <a:lnTo>
                    <a:pt x="2766034" y="3057944"/>
                  </a:lnTo>
                  <a:lnTo>
                    <a:pt x="2986328" y="3303359"/>
                  </a:lnTo>
                  <a:lnTo>
                    <a:pt x="3081223" y="3197631"/>
                  </a:lnTo>
                  <a:lnTo>
                    <a:pt x="3081223" y="2918218"/>
                  </a:lnTo>
                  <a:close/>
                </a:path>
                <a:path w="6187440" h="3378834">
                  <a:moveTo>
                    <a:pt x="3081223" y="2336025"/>
                  </a:moveTo>
                  <a:lnTo>
                    <a:pt x="2986328" y="2230297"/>
                  </a:lnTo>
                  <a:lnTo>
                    <a:pt x="2766047" y="2475725"/>
                  </a:lnTo>
                  <a:lnTo>
                    <a:pt x="2545753" y="2230297"/>
                  </a:lnTo>
                  <a:lnTo>
                    <a:pt x="2325459" y="2475725"/>
                  </a:lnTo>
                  <a:lnTo>
                    <a:pt x="2105177" y="2230297"/>
                  </a:lnTo>
                  <a:lnTo>
                    <a:pt x="1884883" y="2475725"/>
                  </a:lnTo>
                  <a:lnTo>
                    <a:pt x="2105177" y="2721152"/>
                  </a:lnTo>
                  <a:lnTo>
                    <a:pt x="2325459" y="2475738"/>
                  </a:lnTo>
                  <a:lnTo>
                    <a:pt x="2545753" y="2721152"/>
                  </a:lnTo>
                  <a:lnTo>
                    <a:pt x="2766034" y="2475750"/>
                  </a:lnTo>
                  <a:lnTo>
                    <a:pt x="2986328" y="2721165"/>
                  </a:lnTo>
                  <a:lnTo>
                    <a:pt x="3081223" y="2615438"/>
                  </a:lnTo>
                  <a:lnTo>
                    <a:pt x="3081223" y="2336025"/>
                  </a:lnTo>
                  <a:close/>
                </a:path>
                <a:path w="6187440" h="3378834">
                  <a:moveTo>
                    <a:pt x="3081223" y="1745513"/>
                  </a:moveTo>
                  <a:lnTo>
                    <a:pt x="2986328" y="1639785"/>
                  </a:lnTo>
                  <a:lnTo>
                    <a:pt x="2766034" y="1885213"/>
                  </a:lnTo>
                  <a:lnTo>
                    <a:pt x="2545753" y="1639785"/>
                  </a:lnTo>
                  <a:lnTo>
                    <a:pt x="2325459" y="1885213"/>
                  </a:lnTo>
                  <a:lnTo>
                    <a:pt x="2105177" y="1639785"/>
                  </a:lnTo>
                  <a:lnTo>
                    <a:pt x="1884883" y="1885213"/>
                  </a:lnTo>
                  <a:lnTo>
                    <a:pt x="2105177" y="2130641"/>
                  </a:lnTo>
                  <a:lnTo>
                    <a:pt x="2325459" y="1885226"/>
                  </a:lnTo>
                  <a:lnTo>
                    <a:pt x="2545753" y="2130641"/>
                  </a:lnTo>
                  <a:lnTo>
                    <a:pt x="2766034" y="1885226"/>
                  </a:lnTo>
                  <a:lnTo>
                    <a:pt x="2986328" y="2130641"/>
                  </a:lnTo>
                  <a:lnTo>
                    <a:pt x="3081223" y="2024913"/>
                  </a:lnTo>
                  <a:lnTo>
                    <a:pt x="3081223" y="1745513"/>
                  </a:lnTo>
                  <a:close/>
                </a:path>
                <a:path w="6187440" h="3378834">
                  <a:moveTo>
                    <a:pt x="3081223" y="1163980"/>
                  </a:moveTo>
                  <a:lnTo>
                    <a:pt x="2986328" y="1058252"/>
                  </a:lnTo>
                  <a:lnTo>
                    <a:pt x="2766047" y="1303680"/>
                  </a:lnTo>
                  <a:lnTo>
                    <a:pt x="2545753" y="1058252"/>
                  </a:lnTo>
                  <a:lnTo>
                    <a:pt x="2325459" y="1303680"/>
                  </a:lnTo>
                  <a:lnTo>
                    <a:pt x="2105177" y="1058252"/>
                  </a:lnTo>
                  <a:lnTo>
                    <a:pt x="1884883" y="1303680"/>
                  </a:lnTo>
                  <a:lnTo>
                    <a:pt x="2105177" y="1549107"/>
                  </a:lnTo>
                  <a:lnTo>
                    <a:pt x="2325459" y="1303693"/>
                  </a:lnTo>
                  <a:lnTo>
                    <a:pt x="2545753" y="1549107"/>
                  </a:lnTo>
                  <a:lnTo>
                    <a:pt x="2766034" y="1303705"/>
                  </a:lnTo>
                  <a:lnTo>
                    <a:pt x="2986328" y="1549120"/>
                  </a:lnTo>
                  <a:lnTo>
                    <a:pt x="3081223" y="1443393"/>
                  </a:lnTo>
                  <a:lnTo>
                    <a:pt x="3081223" y="1163980"/>
                  </a:lnTo>
                  <a:close/>
                </a:path>
                <a:path w="6187440" h="3378834">
                  <a:moveTo>
                    <a:pt x="4302049" y="1885213"/>
                  </a:moveTo>
                  <a:lnTo>
                    <a:pt x="4081754" y="1639785"/>
                  </a:lnTo>
                  <a:lnTo>
                    <a:pt x="3861460" y="1885213"/>
                  </a:lnTo>
                  <a:lnTo>
                    <a:pt x="3641179" y="1639785"/>
                  </a:lnTo>
                  <a:lnTo>
                    <a:pt x="3420884" y="1885213"/>
                  </a:lnTo>
                  <a:lnTo>
                    <a:pt x="3200603" y="1639798"/>
                  </a:lnTo>
                  <a:lnTo>
                    <a:pt x="3105708" y="1745513"/>
                  </a:lnTo>
                  <a:lnTo>
                    <a:pt x="3105708" y="2024926"/>
                  </a:lnTo>
                  <a:lnTo>
                    <a:pt x="3200603" y="2130641"/>
                  </a:lnTo>
                  <a:lnTo>
                    <a:pt x="3420884" y="1885226"/>
                  </a:lnTo>
                  <a:lnTo>
                    <a:pt x="3641179" y="2130641"/>
                  </a:lnTo>
                  <a:lnTo>
                    <a:pt x="3861460" y="1885226"/>
                  </a:lnTo>
                  <a:lnTo>
                    <a:pt x="4081754" y="2130641"/>
                  </a:lnTo>
                  <a:lnTo>
                    <a:pt x="4302049" y="1885213"/>
                  </a:lnTo>
                  <a:close/>
                </a:path>
                <a:path w="6187440" h="3378834">
                  <a:moveTo>
                    <a:pt x="4302049" y="1303680"/>
                  </a:moveTo>
                  <a:lnTo>
                    <a:pt x="4081754" y="1058252"/>
                  </a:lnTo>
                  <a:lnTo>
                    <a:pt x="3861460" y="1303680"/>
                  </a:lnTo>
                  <a:lnTo>
                    <a:pt x="3641179" y="1058252"/>
                  </a:lnTo>
                  <a:lnTo>
                    <a:pt x="3420884" y="1303680"/>
                  </a:lnTo>
                  <a:lnTo>
                    <a:pt x="3200603" y="1058252"/>
                  </a:lnTo>
                  <a:lnTo>
                    <a:pt x="3105708" y="1163980"/>
                  </a:lnTo>
                  <a:lnTo>
                    <a:pt x="3105708" y="1443393"/>
                  </a:lnTo>
                  <a:lnTo>
                    <a:pt x="3200603" y="1549120"/>
                  </a:lnTo>
                  <a:lnTo>
                    <a:pt x="3420884" y="1303705"/>
                  </a:lnTo>
                  <a:lnTo>
                    <a:pt x="3641179" y="1549107"/>
                  </a:lnTo>
                  <a:lnTo>
                    <a:pt x="3861460" y="1303693"/>
                  </a:lnTo>
                  <a:lnTo>
                    <a:pt x="4081754" y="1549107"/>
                  </a:lnTo>
                  <a:lnTo>
                    <a:pt x="4302049" y="1303680"/>
                  </a:lnTo>
                  <a:close/>
                </a:path>
                <a:path w="6187440" h="3378834">
                  <a:moveTo>
                    <a:pt x="4302049" y="713168"/>
                  </a:moveTo>
                  <a:lnTo>
                    <a:pt x="4081754" y="467741"/>
                  </a:lnTo>
                  <a:lnTo>
                    <a:pt x="3861460" y="713168"/>
                  </a:lnTo>
                  <a:lnTo>
                    <a:pt x="3641179" y="467741"/>
                  </a:lnTo>
                  <a:lnTo>
                    <a:pt x="3420884" y="713168"/>
                  </a:lnTo>
                  <a:lnTo>
                    <a:pt x="3200603" y="467728"/>
                  </a:lnTo>
                  <a:lnTo>
                    <a:pt x="3105708" y="573455"/>
                  </a:lnTo>
                  <a:lnTo>
                    <a:pt x="3105708" y="852868"/>
                  </a:lnTo>
                  <a:lnTo>
                    <a:pt x="3200603" y="958596"/>
                  </a:lnTo>
                  <a:lnTo>
                    <a:pt x="3420884" y="713181"/>
                  </a:lnTo>
                  <a:lnTo>
                    <a:pt x="3641179" y="958596"/>
                  </a:lnTo>
                  <a:lnTo>
                    <a:pt x="3861460" y="713181"/>
                  </a:lnTo>
                  <a:lnTo>
                    <a:pt x="4081754" y="958596"/>
                  </a:lnTo>
                  <a:lnTo>
                    <a:pt x="4302049" y="713168"/>
                  </a:lnTo>
                  <a:close/>
                </a:path>
                <a:path w="6187440" h="3378834">
                  <a:moveTo>
                    <a:pt x="4302049" y="124472"/>
                  </a:moveTo>
                  <a:lnTo>
                    <a:pt x="4190327" y="0"/>
                  </a:lnTo>
                  <a:lnTo>
                    <a:pt x="3973182" y="0"/>
                  </a:lnTo>
                  <a:lnTo>
                    <a:pt x="3861460" y="124472"/>
                  </a:lnTo>
                  <a:lnTo>
                    <a:pt x="3749751" y="0"/>
                  </a:lnTo>
                  <a:lnTo>
                    <a:pt x="3532606" y="0"/>
                  </a:lnTo>
                  <a:lnTo>
                    <a:pt x="3420884" y="124472"/>
                  </a:lnTo>
                  <a:lnTo>
                    <a:pt x="3309175" y="0"/>
                  </a:lnTo>
                  <a:lnTo>
                    <a:pt x="3105708" y="0"/>
                  </a:lnTo>
                  <a:lnTo>
                    <a:pt x="3105708" y="264172"/>
                  </a:lnTo>
                  <a:lnTo>
                    <a:pt x="3200603" y="369900"/>
                  </a:lnTo>
                  <a:lnTo>
                    <a:pt x="3420884" y="124485"/>
                  </a:lnTo>
                  <a:lnTo>
                    <a:pt x="3641179" y="369900"/>
                  </a:lnTo>
                  <a:lnTo>
                    <a:pt x="3861460" y="124485"/>
                  </a:lnTo>
                  <a:lnTo>
                    <a:pt x="4081754" y="369900"/>
                  </a:lnTo>
                  <a:lnTo>
                    <a:pt x="4302049" y="124472"/>
                  </a:lnTo>
                  <a:close/>
                </a:path>
                <a:path w="6187440" h="3378834">
                  <a:moveTo>
                    <a:pt x="4742650" y="1885213"/>
                  </a:moveTo>
                  <a:lnTo>
                    <a:pt x="4522355" y="1639785"/>
                  </a:lnTo>
                  <a:lnTo>
                    <a:pt x="4302061" y="1885213"/>
                  </a:lnTo>
                  <a:lnTo>
                    <a:pt x="4522355" y="2130641"/>
                  </a:lnTo>
                  <a:lnTo>
                    <a:pt x="4742650" y="1885213"/>
                  </a:lnTo>
                  <a:close/>
                </a:path>
                <a:path w="6187440" h="3378834">
                  <a:moveTo>
                    <a:pt x="4742650" y="1303680"/>
                  </a:moveTo>
                  <a:lnTo>
                    <a:pt x="4522355" y="1058252"/>
                  </a:lnTo>
                  <a:lnTo>
                    <a:pt x="4302061" y="1303680"/>
                  </a:lnTo>
                  <a:lnTo>
                    <a:pt x="4522355" y="1549107"/>
                  </a:lnTo>
                  <a:lnTo>
                    <a:pt x="4742650" y="1303680"/>
                  </a:lnTo>
                  <a:close/>
                </a:path>
                <a:path w="6187440" h="3378834">
                  <a:moveTo>
                    <a:pt x="4742650" y="713168"/>
                  </a:moveTo>
                  <a:lnTo>
                    <a:pt x="4522355" y="467741"/>
                  </a:lnTo>
                  <a:lnTo>
                    <a:pt x="4302061" y="713168"/>
                  </a:lnTo>
                  <a:lnTo>
                    <a:pt x="4522355" y="958596"/>
                  </a:lnTo>
                  <a:lnTo>
                    <a:pt x="4742650" y="713168"/>
                  </a:lnTo>
                  <a:close/>
                </a:path>
                <a:path w="6187440" h="3378834">
                  <a:moveTo>
                    <a:pt x="4742650" y="124472"/>
                  </a:moveTo>
                  <a:lnTo>
                    <a:pt x="4630928" y="0"/>
                  </a:lnTo>
                  <a:lnTo>
                    <a:pt x="4413783" y="0"/>
                  </a:lnTo>
                  <a:lnTo>
                    <a:pt x="4302061" y="124472"/>
                  </a:lnTo>
                  <a:lnTo>
                    <a:pt x="4522355" y="369900"/>
                  </a:lnTo>
                  <a:lnTo>
                    <a:pt x="4742650" y="124472"/>
                  </a:lnTo>
                  <a:close/>
                </a:path>
                <a:path w="6187440" h="3378834">
                  <a:moveTo>
                    <a:pt x="5623814" y="1303680"/>
                  </a:moveTo>
                  <a:lnTo>
                    <a:pt x="5403520" y="1058252"/>
                  </a:lnTo>
                  <a:lnTo>
                    <a:pt x="5183225" y="1303680"/>
                  </a:lnTo>
                  <a:lnTo>
                    <a:pt x="4962944" y="1058252"/>
                  </a:lnTo>
                  <a:lnTo>
                    <a:pt x="4742650" y="1303680"/>
                  </a:lnTo>
                  <a:lnTo>
                    <a:pt x="4962944" y="1549107"/>
                  </a:lnTo>
                  <a:lnTo>
                    <a:pt x="5183225" y="1303693"/>
                  </a:lnTo>
                  <a:lnTo>
                    <a:pt x="5403520" y="1549107"/>
                  </a:lnTo>
                  <a:lnTo>
                    <a:pt x="5623814" y="1303680"/>
                  </a:lnTo>
                  <a:close/>
                </a:path>
                <a:path w="6187440" h="3378834">
                  <a:moveTo>
                    <a:pt x="5623814" y="713168"/>
                  </a:moveTo>
                  <a:lnTo>
                    <a:pt x="5403520" y="467741"/>
                  </a:lnTo>
                  <a:lnTo>
                    <a:pt x="5183225" y="713168"/>
                  </a:lnTo>
                  <a:lnTo>
                    <a:pt x="4962944" y="467741"/>
                  </a:lnTo>
                  <a:lnTo>
                    <a:pt x="4742650" y="713168"/>
                  </a:lnTo>
                  <a:lnTo>
                    <a:pt x="4962944" y="958596"/>
                  </a:lnTo>
                  <a:lnTo>
                    <a:pt x="5183225" y="713181"/>
                  </a:lnTo>
                  <a:lnTo>
                    <a:pt x="5403520" y="958596"/>
                  </a:lnTo>
                  <a:lnTo>
                    <a:pt x="5623814" y="713168"/>
                  </a:lnTo>
                  <a:close/>
                </a:path>
                <a:path w="6187440" h="3378834">
                  <a:moveTo>
                    <a:pt x="5623814" y="124472"/>
                  </a:moveTo>
                  <a:lnTo>
                    <a:pt x="5512092" y="0"/>
                  </a:lnTo>
                  <a:lnTo>
                    <a:pt x="5294947" y="0"/>
                  </a:lnTo>
                  <a:lnTo>
                    <a:pt x="5183238" y="124460"/>
                  </a:lnTo>
                  <a:lnTo>
                    <a:pt x="5071529" y="0"/>
                  </a:lnTo>
                  <a:lnTo>
                    <a:pt x="4854384" y="0"/>
                  </a:lnTo>
                  <a:lnTo>
                    <a:pt x="4742662" y="124472"/>
                  </a:lnTo>
                  <a:lnTo>
                    <a:pt x="4962957" y="369900"/>
                  </a:lnTo>
                  <a:lnTo>
                    <a:pt x="5183238" y="124498"/>
                  </a:lnTo>
                  <a:lnTo>
                    <a:pt x="5403520" y="369900"/>
                  </a:lnTo>
                  <a:lnTo>
                    <a:pt x="5623814" y="124472"/>
                  </a:lnTo>
                  <a:close/>
                </a:path>
                <a:path w="6187440" h="3378834">
                  <a:moveTo>
                    <a:pt x="6064402" y="1303680"/>
                  </a:moveTo>
                  <a:lnTo>
                    <a:pt x="5844108" y="1058252"/>
                  </a:lnTo>
                  <a:lnTo>
                    <a:pt x="5623814" y="1303680"/>
                  </a:lnTo>
                  <a:lnTo>
                    <a:pt x="5844108" y="1549107"/>
                  </a:lnTo>
                  <a:lnTo>
                    <a:pt x="6064402" y="1303680"/>
                  </a:lnTo>
                  <a:close/>
                </a:path>
                <a:path w="6187440" h="3378834">
                  <a:moveTo>
                    <a:pt x="6064402" y="713168"/>
                  </a:moveTo>
                  <a:lnTo>
                    <a:pt x="5844108" y="467741"/>
                  </a:lnTo>
                  <a:lnTo>
                    <a:pt x="5623814" y="713168"/>
                  </a:lnTo>
                  <a:lnTo>
                    <a:pt x="5844108" y="958596"/>
                  </a:lnTo>
                  <a:lnTo>
                    <a:pt x="6064402" y="713168"/>
                  </a:lnTo>
                  <a:close/>
                </a:path>
                <a:path w="6187440" h="3378834">
                  <a:moveTo>
                    <a:pt x="6064402" y="124472"/>
                  </a:moveTo>
                  <a:lnTo>
                    <a:pt x="5952680" y="0"/>
                  </a:lnTo>
                  <a:lnTo>
                    <a:pt x="5735536" y="0"/>
                  </a:lnTo>
                  <a:lnTo>
                    <a:pt x="5623814" y="124472"/>
                  </a:lnTo>
                  <a:lnTo>
                    <a:pt x="5844108" y="369900"/>
                  </a:lnTo>
                  <a:lnTo>
                    <a:pt x="6064402" y="124472"/>
                  </a:lnTo>
                  <a:close/>
                </a:path>
                <a:path w="6187440" h="3378834">
                  <a:moveTo>
                    <a:pt x="6186932" y="1475308"/>
                  </a:moveTo>
                  <a:lnTo>
                    <a:pt x="6064516" y="1338922"/>
                  </a:lnTo>
                  <a:lnTo>
                    <a:pt x="5844222" y="1584350"/>
                  </a:lnTo>
                  <a:lnTo>
                    <a:pt x="5623903" y="1338922"/>
                  </a:lnTo>
                  <a:lnTo>
                    <a:pt x="5403621" y="1584350"/>
                  </a:lnTo>
                  <a:lnTo>
                    <a:pt x="5183327" y="1338922"/>
                  </a:lnTo>
                  <a:lnTo>
                    <a:pt x="4963033" y="1584350"/>
                  </a:lnTo>
                  <a:lnTo>
                    <a:pt x="4742764" y="1338922"/>
                  </a:lnTo>
                  <a:lnTo>
                    <a:pt x="4522457" y="1584350"/>
                  </a:lnTo>
                  <a:lnTo>
                    <a:pt x="4302163" y="1338922"/>
                  </a:lnTo>
                  <a:lnTo>
                    <a:pt x="4081856" y="1584350"/>
                  </a:lnTo>
                  <a:lnTo>
                    <a:pt x="3861562" y="1338922"/>
                  </a:lnTo>
                  <a:lnTo>
                    <a:pt x="3641267" y="1584350"/>
                  </a:lnTo>
                  <a:lnTo>
                    <a:pt x="3420986" y="1338922"/>
                  </a:lnTo>
                  <a:lnTo>
                    <a:pt x="3200692" y="1584350"/>
                  </a:lnTo>
                  <a:lnTo>
                    <a:pt x="3105696" y="1478521"/>
                  </a:lnTo>
                  <a:lnTo>
                    <a:pt x="3105696" y="1518602"/>
                  </a:lnTo>
                  <a:lnTo>
                    <a:pt x="3200692" y="1624431"/>
                  </a:lnTo>
                  <a:lnTo>
                    <a:pt x="3420986" y="1379004"/>
                  </a:lnTo>
                  <a:lnTo>
                    <a:pt x="3641267" y="1624431"/>
                  </a:lnTo>
                  <a:lnTo>
                    <a:pt x="3861562" y="1379004"/>
                  </a:lnTo>
                  <a:lnTo>
                    <a:pt x="4081856" y="1624431"/>
                  </a:lnTo>
                  <a:lnTo>
                    <a:pt x="4302163" y="1379004"/>
                  </a:lnTo>
                  <a:lnTo>
                    <a:pt x="4522457" y="1624431"/>
                  </a:lnTo>
                  <a:lnTo>
                    <a:pt x="4742764" y="1379004"/>
                  </a:lnTo>
                  <a:lnTo>
                    <a:pt x="4963033" y="1624431"/>
                  </a:lnTo>
                  <a:lnTo>
                    <a:pt x="5183327" y="1379004"/>
                  </a:lnTo>
                  <a:lnTo>
                    <a:pt x="5403621" y="1624431"/>
                  </a:lnTo>
                  <a:lnTo>
                    <a:pt x="5623903" y="1379004"/>
                  </a:lnTo>
                  <a:lnTo>
                    <a:pt x="5844222" y="1624431"/>
                  </a:lnTo>
                  <a:lnTo>
                    <a:pt x="6064516" y="1379004"/>
                  </a:lnTo>
                  <a:lnTo>
                    <a:pt x="6186932" y="1515389"/>
                  </a:lnTo>
                  <a:lnTo>
                    <a:pt x="6186932" y="1475308"/>
                  </a:lnTo>
                  <a:close/>
                </a:path>
                <a:path w="6187440" h="3378834">
                  <a:moveTo>
                    <a:pt x="6186932" y="1167193"/>
                  </a:moveTo>
                  <a:lnTo>
                    <a:pt x="6064415" y="1303693"/>
                  </a:lnTo>
                  <a:lnTo>
                    <a:pt x="6186932" y="1440192"/>
                  </a:lnTo>
                  <a:lnTo>
                    <a:pt x="6186932" y="1167193"/>
                  </a:lnTo>
                  <a:close/>
                </a:path>
                <a:path w="6187440" h="3378834">
                  <a:moveTo>
                    <a:pt x="6186932" y="884796"/>
                  </a:moveTo>
                  <a:lnTo>
                    <a:pt x="6064516" y="748411"/>
                  </a:lnTo>
                  <a:lnTo>
                    <a:pt x="5844222" y="993838"/>
                  </a:lnTo>
                  <a:lnTo>
                    <a:pt x="5623903" y="748411"/>
                  </a:lnTo>
                  <a:lnTo>
                    <a:pt x="5403621" y="993838"/>
                  </a:lnTo>
                  <a:lnTo>
                    <a:pt x="5183327" y="748411"/>
                  </a:lnTo>
                  <a:lnTo>
                    <a:pt x="4963033" y="993838"/>
                  </a:lnTo>
                  <a:lnTo>
                    <a:pt x="4742764" y="748411"/>
                  </a:lnTo>
                  <a:lnTo>
                    <a:pt x="4522457" y="993838"/>
                  </a:lnTo>
                  <a:lnTo>
                    <a:pt x="4302163" y="748411"/>
                  </a:lnTo>
                  <a:lnTo>
                    <a:pt x="4081856" y="993838"/>
                  </a:lnTo>
                  <a:lnTo>
                    <a:pt x="3861562" y="748411"/>
                  </a:lnTo>
                  <a:lnTo>
                    <a:pt x="3641267" y="993838"/>
                  </a:lnTo>
                  <a:lnTo>
                    <a:pt x="3420986" y="748411"/>
                  </a:lnTo>
                  <a:lnTo>
                    <a:pt x="3200692" y="993838"/>
                  </a:lnTo>
                  <a:lnTo>
                    <a:pt x="3105696" y="888009"/>
                  </a:lnTo>
                  <a:lnTo>
                    <a:pt x="3105696" y="928090"/>
                  </a:lnTo>
                  <a:lnTo>
                    <a:pt x="3200692" y="1033919"/>
                  </a:lnTo>
                  <a:lnTo>
                    <a:pt x="3420986" y="788492"/>
                  </a:lnTo>
                  <a:lnTo>
                    <a:pt x="3641267" y="1033932"/>
                  </a:lnTo>
                  <a:lnTo>
                    <a:pt x="3861562" y="788492"/>
                  </a:lnTo>
                  <a:lnTo>
                    <a:pt x="4081856" y="1033932"/>
                  </a:lnTo>
                  <a:lnTo>
                    <a:pt x="4302163" y="788492"/>
                  </a:lnTo>
                  <a:lnTo>
                    <a:pt x="4522457" y="1033932"/>
                  </a:lnTo>
                  <a:lnTo>
                    <a:pt x="4742764" y="788492"/>
                  </a:lnTo>
                  <a:lnTo>
                    <a:pt x="4963033" y="1033919"/>
                  </a:lnTo>
                  <a:lnTo>
                    <a:pt x="5183327" y="788492"/>
                  </a:lnTo>
                  <a:lnTo>
                    <a:pt x="5403621" y="1033932"/>
                  </a:lnTo>
                  <a:lnTo>
                    <a:pt x="5623903" y="788492"/>
                  </a:lnTo>
                  <a:lnTo>
                    <a:pt x="5844222" y="1033932"/>
                  </a:lnTo>
                  <a:lnTo>
                    <a:pt x="6064516" y="788492"/>
                  </a:lnTo>
                  <a:lnTo>
                    <a:pt x="6186932" y="924890"/>
                  </a:lnTo>
                  <a:lnTo>
                    <a:pt x="6186932" y="884796"/>
                  </a:lnTo>
                  <a:close/>
                </a:path>
                <a:path w="6187440" h="3378834">
                  <a:moveTo>
                    <a:pt x="6186932" y="576668"/>
                  </a:moveTo>
                  <a:lnTo>
                    <a:pt x="6064415" y="713168"/>
                  </a:lnTo>
                  <a:lnTo>
                    <a:pt x="6186932" y="849668"/>
                  </a:lnTo>
                  <a:lnTo>
                    <a:pt x="6186932" y="576668"/>
                  </a:lnTo>
                  <a:close/>
                </a:path>
                <a:path w="6187440" h="3378834">
                  <a:moveTo>
                    <a:pt x="6186932" y="296100"/>
                  </a:moveTo>
                  <a:lnTo>
                    <a:pt x="6064516" y="159715"/>
                  </a:lnTo>
                  <a:lnTo>
                    <a:pt x="5844222" y="405142"/>
                  </a:lnTo>
                  <a:lnTo>
                    <a:pt x="5623903" y="159715"/>
                  </a:lnTo>
                  <a:lnTo>
                    <a:pt x="5403621" y="405142"/>
                  </a:lnTo>
                  <a:lnTo>
                    <a:pt x="5183327" y="159715"/>
                  </a:lnTo>
                  <a:lnTo>
                    <a:pt x="4963033" y="405142"/>
                  </a:lnTo>
                  <a:lnTo>
                    <a:pt x="4742764" y="159715"/>
                  </a:lnTo>
                  <a:lnTo>
                    <a:pt x="4522457" y="405142"/>
                  </a:lnTo>
                  <a:lnTo>
                    <a:pt x="4302163" y="159715"/>
                  </a:lnTo>
                  <a:lnTo>
                    <a:pt x="4081856" y="405142"/>
                  </a:lnTo>
                  <a:lnTo>
                    <a:pt x="3861562" y="159715"/>
                  </a:lnTo>
                  <a:lnTo>
                    <a:pt x="3641267" y="405142"/>
                  </a:lnTo>
                  <a:lnTo>
                    <a:pt x="3420986" y="159715"/>
                  </a:lnTo>
                  <a:lnTo>
                    <a:pt x="3200692" y="405142"/>
                  </a:lnTo>
                  <a:lnTo>
                    <a:pt x="3105696" y="299313"/>
                  </a:lnTo>
                  <a:lnTo>
                    <a:pt x="3105696" y="339394"/>
                  </a:lnTo>
                  <a:lnTo>
                    <a:pt x="3200692" y="445223"/>
                  </a:lnTo>
                  <a:lnTo>
                    <a:pt x="3420986" y="199796"/>
                  </a:lnTo>
                  <a:lnTo>
                    <a:pt x="3641267" y="445223"/>
                  </a:lnTo>
                  <a:lnTo>
                    <a:pt x="3861562" y="199796"/>
                  </a:lnTo>
                  <a:lnTo>
                    <a:pt x="4081856" y="445223"/>
                  </a:lnTo>
                  <a:lnTo>
                    <a:pt x="4302163" y="199796"/>
                  </a:lnTo>
                  <a:lnTo>
                    <a:pt x="4522457" y="445223"/>
                  </a:lnTo>
                  <a:lnTo>
                    <a:pt x="4742764" y="199796"/>
                  </a:lnTo>
                  <a:lnTo>
                    <a:pt x="4963033" y="445223"/>
                  </a:lnTo>
                  <a:lnTo>
                    <a:pt x="5183327" y="199796"/>
                  </a:lnTo>
                  <a:lnTo>
                    <a:pt x="5403621" y="445223"/>
                  </a:lnTo>
                  <a:lnTo>
                    <a:pt x="5623903" y="199796"/>
                  </a:lnTo>
                  <a:lnTo>
                    <a:pt x="5844222" y="445223"/>
                  </a:lnTo>
                  <a:lnTo>
                    <a:pt x="6064516" y="199796"/>
                  </a:lnTo>
                  <a:lnTo>
                    <a:pt x="6186932" y="336181"/>
                  </a:lnTo>
                  <a:lnTo>
                    <a:pt x="6186932" y="296100"/>
                  </a:lnTo>
                  <a:close/>
                </a:path>
                <a:path w="6187440" h="3378834">
                  <a:moveTo>
                    <a:pt x="6186932" y="0"/>
                  </a:moveTo>
                  <a:lnTo>
                    <a:pt x="6176137" y="0"/>
                  </a:lnTo>
                  <a:lnTo>
                    <a:pt x="6064415" y="124472"/>
                  </a:lnTo>
                  <a:lnTo>
                    <a:pt x="6186932" y="260972"/>
                  </a:lnTo>
                  <a:lnTo>
                    <a:pt x="6186932" y="0"/>
                  </a:lnTo>
                  <a:close/>
                </a:path>
              </a:pathLst>
            </a:custGeom>
            <a:solidFill>
              <a:srgbClr val="8AA1AD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9062"/>
              <a:ext cx="12168505" cy="6795134"/>
            </a:xfrm>
            <a:custGeom>
              <a:avLst/>
              <a:gdLst/>
              <a:ahLst/>
              <a:cxnLst/>
              <a:rect l="l" t="t" r="r" b="b"/>
              <a:pathLst>
                <a:path w="12168505" h="6795134">
                  <a:moveTo>
                    <a:pt x="293331" y="0"/>
                  </a:moveTo>
                  <a:lnTo>
                    <a:pt x="257352" y="0"/>
                  </a:lnTo>
                  <a:lnTo>
                    <a:pt x="212407" y="50076"/>
                  </a:lnTo>
                  <a:lnTo>
                    <a:pt x="167462" y="0"/>
                  </a:lnTo>
                  <a:lnTo>
                    <a:pt x="131483" y="0"/>
                  </a:lnTo>
                  <a:lnTo>
                    <a:pt x="212407" y="90157"/>
                  </a:lnTo>
                  <a:lnTo>
                    <a:pt x="248386" y="50076"/>
                  </a:lnTo>
                  <a:lnTo>
                    <a:pt x="293331" y="0"/>
                  </a:lnTo>
                  <a:close/>
                </a:path>
                <a:path w="12168505" h="6795134">
                  <a:moveTo>
                    <a:pt x="650786" y="124460"/>
                  </a:moveTo>
                  <a:lnTo>
                    <a:pt x="539076" y="0"/>
                  </a:lnTo>
                  <a:lnTo>
                    <a:pt x="321919" y="0"/>
                  </a:lnTo>
                  <a:lnTo>
                    <a:pt x="210210" y="124460"/>
                  </a:lnTo>
                  <a:lnTo>
                    <a:pt x="98501" y="0"/>
                  </a:lnTo>
                  <a:lnTo>
                    <a:pt x="0" y="0"/>
                  </a:lnTo>
                  <a:lnTo>
                    <a:pt x="0" y="358673"/>
                  </a:lnTo>
                  <a:lnTo>
                    <a:pt x="210210" y="124472"/>
                  </a:lnTo>
                  <a:lnTo>
                    <a:pt x="430504" y="369887"/>
                  </a:lnTo>
                  <a:lnTo>
                    <a:pt x="650786" y="124460"/>
                  </a:lnTo>
                  <a:close/>
                </a:path>
                <a:path w="12168505" h="6795134">
                  <a:moveTo>
                    <a:pt x="650798" y="3057906"/>
                  </a:moveTo>
                  <a:lnTo>
                    <a:pt x="430504" y="2812478"/>
                  </a:lnTo>
                  <a:lnTo>
                    <a:pt x="210210" y="3057906"/>
                  </a:lnTo>
                  <a:lnTo>
                    <a:pt x="0" y="2823680"/>
                  </a:lnTo>
                  <a:lnTo>
                    <a:pt x="0" y="3292132"/>
                  </a:lnTo>
                  <a:lnTo>
                    <a:pt x="210210" y="3057931"/>
                  </a:lnTo>
                  <a:lnTo>
                    <a:pt x="430504" y="3303333"/>
                  </a:lnTo>
                  <a:lnTo>
                    <a:pt x="650798" y="3057906"/>
                  </a:lnTo>
                  <a:close/>
                </a:path>
                <a:path w="12168505" h="6795134">
                  <a:moveTo>
                    <a:pt x="650798" y="2475712"/>
                  </a:moveTo>
                  <a:lnTo>
                    <a:pt x="430504" y="2230285"/>
                  </a:lnTo>
                  <a:lnTo>
                    <a:pt x="210210" y="2475712"/>
                  </a:lnTo>
                  <a:lnTo>
                    <a:pt x="0" y="2241512"/>
                  </a:lnTo>
                  <a:lnTo>
                    <a:pt x="0" y="2709926"/>
                  </a:lnTo>
                  <a:lnTo>
                    <a:pt x="210210" y="2475725"/>
                  </a:lnTo>
                  <a:lnTo>
                    <a:pt x="430504" y="2721140"/>
                  </a:lnTo>
                  <a:lnTo>
                    <a:pt x="650798" y="2475712"/>
                  </a:lnTo>
                  <a:close/>
                </a:path>
                <a:path w="12168505" h="6795134">
                  <a:moveTo>
                    <a:pt x="650798" y="1885200"/>
                  </a:moveTo>
                  <a:lnTo>
                    <a:pt x="430504" y="1639773"/>
                  </a:lnTo>
                  <a:lnTo>
                    <a:pt x="210223" y="1885188"/>
                  </a:lnTo>
                  <a:lnTo>
                    <a:pt x="0" y="1650987"/>
                  </a:lnTo>
                  <a:lnTo>
                    <a:pt x="0" y="2119426"/>
                  </a:lnTo>
                  <a:lnTo>
                    <a:pt x="210210" y="1885213"/>
                  </a:lnTo>
                  <a:lnTo>
                    <a:pt x="430504" y="2130628"/>
                  </a:lnTo>
                  <a:lnTo>
                    <a:pt x="650798" y="1885200"/>
                  </a:lnTo>
                  <a:close/>
                </a:path>
                <a:path w="12168505" h="6795134">
                  <a:moveTo>
                    <a:pt x="650798" y="1303667"/>
                  </a:moveTo>
                  <a:lnTo>
                    <a:pt x="430504" y="1058240"/>
                  </a:lnTo>
                  <a:lnTo>
                    <a:pt x="210210" y="1303667"/>
                  </a:lnTo>
                  <a:lnTo>
                    <a:pt x="0" y="1069441"/>
                  </a:lnTo>
                  <a:lnTo>
                    <a:pt x="0" y="1537893"/>
                  </a:lnTo>
                  <a:lnTo>
                    <a:pt x="210210" y="1303680"/>
                  </a:lnTo>
                  <a:lnTo>
                    <a:pt x="430504" y="1549095"/>
                  </a:lnTo>
                  <a:lnTo>
                    <a:pt x="650798" y="1303667"/>
                  </a:lnTo>
                  <a:close/>
                </a:path>
                <a:path w="12168505" h="6795134">
                  <a:moveTo>
                    <a:pt x="650798" y="713155"/>
                  </a:moveTo>
                  <a:lnTo>
                    <a:pt x="430504" y="467728"/>
                  </a:lnTo>
                  <a:lnTo>
                    <a:pt x="210223" y="713143"/>
                  </a:lnTo>
                  <a:lnTo>
                    <a:pt x="0" y="478942"/>
                  </a:lnTo>
                  <a:lnTo>
                    <a:pt x="0" y="947369"/>
                  </a:lnTo>
                  <a:lnTo>
                    <a:pt x="210210" y="713168"/>
                  </a:lnTo>
                  <a:lnTo>
                    <a:pt x="430504" y="958583"/>
                  </a:lnTo>
                  <a:lnTo>
                    <a:pt x="650798" y="713155"/>
                  </a:lnTo>
                  <a:close/>
                </a:path>
                <a:path w="12168505" h="6795134">
                  <a:moveTo>
                    <a:pt x="733920" y="0"/>
                  </a:moveTo>
                  <a:lnTo>
                    <a:pt x="697928" y="0"/>
                  </a:lnTo>
                  <a:lnTo>
                    <a:pt x="652983" y="50076"/>
                  </a:lnTo>
                  <a:lnTo>
                    <a:pt x="608037" y="0"/>
                  </a:lnTo>
                  <a:lnTo>
                    <a:pt x="572058" y="0"/>
                  </a:lnTo>
                  <a:lnTo>
                    <a:pt x="652983" y="90170"/>
                  </a:lnTo>
                  <a:lnTo>
                    <a:pt x="688975" y="50076"/>
                  </a:lnTo>
                  <a:lnTo>
                    <a:pt x="733920" y="0"/>
                  </a:lnTo>
                  <a:close/>
                </a:path>
                <a:path w="12168505" h="6795134">
                  <a:moveTo>
                    <a:pt x="1091387" y="3057906"/>
                  </a:moveTo>
                  <a:lnTo>
                    <a:pt x="871093" y="2812478"/>
                  </a:lnTo>
                  <a:lnTo>
                    <a:pt x="650798" y="3057906"/>
                  </a:lnTo>
                  <a:lnTo>
                    <a:pt x="871093" y="3303333"/>
                  </a:lnTo>
                  <a:lnTo>
                    <a:pt x="1091387" y="3057906"/>
                  </a:lnTo>
                  <a:close/>
                </a:path>
                <a:path w="12168505" h="6795134">
                  <a:moveTo>
                    <a:pt x="1091387" y="2475712"/>
                  </a:moveTo>
                  <a:lnTo>
                    <a:pt x="871093" y="2230285"/>
                  </a:lnTo>
                  <a:lnTo>
                    <a:pt x="650798" y="2475712"/>
                  </a:lnTo>
                  <a:lnTo>
                    <a:pt x="871093" y="2721140"/>
                  </a:lnTo>
                  <a:lnTo>
                    <a:pt x="1091387" y="2475712"/>
                  </a:lnTo>
                  <a:close/>
                </a:path>
                <a:path w="12168505" h="6795134">
                  <a:moveTo>
                    <a:pt x="1091387" y="1885200"/>
                  </a:moveTo>
                  <a:lnTo>
                    <a:pt x="871093" y="1639773"/>
                  </a:lnTo>
                  <a:lnTo>
                    <a:pt x="650798" y="1885200"/>
                  </a:lnTo>
                  <a:lnTo>
                    <a:pt x="871093" y="2130628"/>
                  </a:lnTo>
                  <a:lnTo>
                    <a:pt x="1091387" y="1885200"/>
                  </a:lnTo>
                  <a:close/>
                </a:path>
                <a:path w="12168505" h="6795134">
                  <a:moveTo>
                    <a:pt x="1091387" y="1303667"/>
                  </a:moveTo>
                  <a:lnTo>
                    <a:pt x="871093" y="1058240"/>
                  </a:lnTo>
                  <a:lnTo>
                    <a:pt x="650798" y="1303667"/>
                  </a:lnTo>
                  <a:lnTo>
                    <a:pt x="871093" y="1549095"/>
                  </a:lnTo>
                  <a:lnTo>
                    <a:pt x="1091387" y="1303667"/>
                  </a:lnTo>
                  <a:close/>
                </a:path>
                <a:path w="12168505" h="6795134">
                  <a:moveTo>
                    <a:pt x="1091387" y="713155"/>
                  </a:moveTo>
                  <a:lnTo>
                    <a:pt x="871093" y="467728"/>
                  </a:lnTo>
                  <a:lnTo>
                    <a:pt x="650798" y="713155"/>
                  </a:lnTo>
                  <a:lnTo>
                    <a:pt x="871093" y="958583"/>
                  </a:lnTo>
                  <a:lnTo>
                    <a:pt x="1091387" y="713155"/>
                  </a:lnTo>
                  <a:close/>
                </a:path>
                <a:path w="12168505" h="6795134">
                  <a:moveTo>
                    <a:pt x="1091387" y="124460"/>
                  </a:moveTo>
                  <a:lnTo>
                    <a:pt x="979678" y="0"/>
                  </a:lnTo>
                  <a:lnTo>
                    <a:pt x="762520" y="0"/>
                  </a:lnTo>
                  <a:lnTo>
                    <a:pt x="650811" y="124460"/>
                  </a:lnTo>
                  <a:lnTo>
                    <a:pt x="871105" y="369887"/>
                  </a:lnTo>
                  <a:lnTo>
                    <a:pt x="1091387" y="124460"/>
                  </a:lnTo>
                  <a:close/>
                </a:path>
                <a:path w="12168505" h="6795134">
                  <a:moveTo>
                    <a:pt x="1174508" y="0"/>
                  </a:moveTo>
                  <a:lnTo>
                    <a:pt x="1138516" y="0"/>
                  </a:lnTo>
                  <a:lnTo>
                    <a:pt x="1093571" y="50076"/>
                  </a:lnTo>
                  <a:lnTo>
                    <a:pt x="1048626" y="0"/>
                  </a:lnTo>
                  <a:lnTo>
                    <a:pt x="1012634" y="0"/>
                  </a:lnTo>
                  <a:lnTo>
                    <a:pt x="1093571" y="90170"/>
                  </a:lnTo>
                  <a:lnTo>
                    <a:pt x="1129563" y="50076"/>
                  </a:lnTo>
                  <a:lnTo>
                    <a:pt x="1174508" y="0"/>
                  </a:lnTo>
                  <a:close/>
                </a:path>
                <a:path w="12168505" h="6795134">
                  <a:moveTo>
                    <a:pt x="1531975" y="124460"/>
                  </a:moveTo>
                  <a:lnTo>
                    <a:pt x="1420266" y="0"/>
                  </a:lnTo>
                  <a:lnTo>
                    <a:pt x="1203109" y="0"/>
                  </a:lnTo>
                  <a:lnTo>
                    <a:pt x="1091399" y="124460"/>
                  </a:lnTo>
                  <a:lnTo>
                    <a:pt x="1311694" y="369887"/>
                  </a:lnTo>
                  <a:lnTo>
                    <a:pt x="1531975" y="124460"/>
                  </a:lnTo>
                  <a:close/>
                </a:path>
                <a:path w="12168505" h="6795134">
                  <a:moveTo>
                    <a:pt x="1531988" y="3057906"/>
                  </a:moveTo>
                  <a:lnTo>
                    <a:pt x="1311694" y="2812478"/>
                  </a:lnTo>
                  <a:lnTo>
                    <a:pt x="1091399" y="3057906"/>
                  </a:lnTo>
                  <a:lnTo>
                    <a:pt x="1311694" y="3303333"/>
                  </a:lnTo>
                  <a:lnTo>
                    <a:pt x="1531988" y="3057906"/>
                  </a:lnTo>
                  <a:close/>
                </a:path>
                <a:path w="12168505" h="6795134">
                  <a:moveTo>
                    <a:pt x="1531988" y="2475712"/>
                  </a:moveTo>
                  <a:lnTo>
                    <a:pt x="1311694" y="2230285"/>
                  </a:lnTo>
                  <a:lnTo>
                    <a:pt x="1091399" y="2475712"/>
                  </a:lnTo>
                  <a:lnTo>
                    <a:pt x="1311694" y="2721140"/>
                  </a:lnTo>
                  <a:lnTo>
                    <a:pt x="1531988" y="2475712"/>
                  </a:lnTo>
                  <a:close/>
                </a:path>
                <a:path w="12168505" h="6795134">
                  <a:moveTo>
                    <a:pt x="1531988" y="1885200"/>
                  </a:moveTo>
                  <a:lnTo>
                    <a:pt x="1311694" y="1639773"/>
                  </a:lnTo>
                  <a:lnTo>
                    <a:pt x="1091399" y="1885200"/>
                  </a:lnTo>
                  <a:lnTo>
                    <a:pt x="1311694" y="2130628"/>
                  </a:lnTo>
                  <a:lnTo>
                    <a:pt x="1531988" y="1885200"/>
                  </a:lnTo>
                  <a:close/>
                </a:path>
                <a:path w="12168505" h="6795134">
                  <a:moveTo>
                    <a:pt x="1531988" y="1303667"/>
                  </a:moveTo>
                  <a:lnTo>
                    <a:pt x="1311694" y="1058240"/>
                  </a:lnTo>
                  <a:lnTo>
                    <a:pt x="1091399" y="1303667"/>
                  </a:lnTo>
                  <a:lnTo>
                    <a:pt x="1311694" y="1549095"/>
                  </a:lnTo>
                  <a:lnTo>
                    <a:pt x="1531988" y="1303667"/>
                  </a:lnTo>
                  <a:close/>
                </a:path>
                <a:path w="12168505" h="6795134">
                  <a:moveTo>
                    <a:pt x="1531988" y="713155"/>
                  </a:moveTo>
                  <a:lnTo>
                    <a:pt x="1311694" y="467728"/>
                  </a:lnTo>
                  <a:lnTo>
                    <a:pt x="1091399" y="713155"/>
                  </a:lnTo>
                  <a:lnTo>
                    <a:pt x="1311694" y="958583"/>
                  </a:lnTo>
                  <a:lnTo>
                    <a:pt x="1531988" y="713155"/>
                  </a:lnTo>
                  <a:close/>
                </a:path>
                <a:path w="12168505" h="6795134">
                  <a:moveTo>
                    <a:pt x="1615097" y="0"/>
                  </a:moveTo>
                  <a:lnTo>
                    <a:pt x="1579105" y="0"/>
                  </a:lnTo>
                  <a:lnTo>
                    <a:pt x="1534160" y="50076"/>
                  </a:lnTo>
                  <a:lnTo>
                    <a:pt x="1489214" y="0"/>
                  </a:lnTo>
                  <a:lnTo>
                    <a:pt x="1453222" y="0"/>
                  </a:lnTo>
                  <a:lnTo>
                    <a:pt x="1534160" y="90170"/>
                  </a:lnTo>
                  <a:lnTo>
                    <a:pt x="1570151" y="50076"/>
                  </a:lnTo>
                  <a:lnTo>
                    <a:pt x="1615097" y="0"/>
                  </a:lnTo>
                  <a:close/>
                </a:path>
                <a:path w="12168505" h="6795134">
                  <a:moveTo>
                    <a:pt x="1972564" y="124460"/>
                  </a:moveTo>
                  <a:lnTo>
                    <a:pt x="1860854" y="0"/>
                  </a:lnTo>
                  <a:lnTo>
                    <a:pt x="1643697" y="0"/>
                  </a:lnTo>
                  <a:lnTo>
                    <a:pt x="1531988" y="124460"/>
                  </a:lnTo>
                  <a:lnTo>
                    <a:pt x="1752282" y="369887"/>
                  </a:lnTo>
                  <a:lnTo>
                    <a:pt x="1972564" y="124460"/>
                  </a:lnTo>
                  <a:close/>
                </a:path>
                <a:path w="12168505" h="6795134">
                  <a:moveTo>
                    <a:pt x="2055672" y="0"/>
                  </a:moveTo>
                  <a:lnTo>
                    <a:pt x="2019693" y="0"/>
                  </a:lnTo>
                  <a:lnTo>
                    <a:pt x="1974748" y="50076"/>
                  </a:lnTo>
                  <a:lnTo>
                    <a:pt x="1929803" y="0"/>
                  </a:lnTo>
                  <a:lnTo>
                    <a:pt x="1893824" y="0"/>
                  </a:lnTo>
                  <a:lnTo>
                    <a:pt x="1974748" y="90157"/>
                  </a:lnTo>
                  <a:lnTo>
                    <a:pt x="2010727" y="50076"/>
                  </a:lnTo>
                  <a:lnTo>
                    <a:pt x="2055672" y="0"/>
                  </a:lnTo>
                  <a:close/>
                </a:path>
                <a:path w="12168505" h="6795134">
                  <a:moveTo>
                    <a:pt x="2413139" y="124460"/>
                  </a:moveTo>
                  <a:lnTo>
                    <a:pt x="2301430" y="0"/>
                  </a:lnTo>
                  <a:lnTo>
                    <a:pt x="2084273" y="0"/>
                  </a:lnTo>
                  <a:lnTo>
                    <a:pt x="1972564" y="124460"/>
                  </a:lnTo>
                  <a:lnTo>
                    <a:pt x="2192858" y="369887"/>
                  </a:lnTo>
                  <a:lnTo>
                    <a:pt x="2413139" y="124460"/>
                  </a:lnTo>
                  <a:close/>
                </a:path>
                <a:path w="12168505" h="6795134">
                  <a:moveTo>
                    <a:pt x="2496261" y="0"/>
                  </a:moveTo>
                  <a:lnTo>
                    <a:pt x="2460282" y="0"/>
                  </a:lnTo>
                  <a:lnTo>
                    <a:pt x="2415336" y="50076"/>
                  </a:lnTo>
                  <a:lnTo>
                    <a:pt x="2370391" y="0"/>
                  </a:lnTo>
                  <a:lnTo>
                    <a:pt x="2334399" y="0"/>
                  </a:lnTo>
                  <a:lnTo>
                    <a:pt x="2415336" y="90170"/>
                  </a:lnTo>
                  <a:lnTo>
                    <a:pt x="2451316" y="50076"/>
                  </a:lnTo>
                  <a:lnTo>
                    <a:pt x="2496261" y="0"/>
                  </a:lnTo>
                  <a:close/>
                </a:path>
                <a:path w="12168505" h="6795134">
                  <a:moveTo>
                    <a:pt x="2853728" y="3057906"/>
                  </a:moveTo>
                  <a:lnTo>
                    <a:pt x="2633434" y="2812478"/>
                  </a:lnTo>
                  <a:lnTo>
                    <a:pt x="2413139" y="3057906"/>
                  </a:lnTo>
                  <a:lnTo>
                    <a:pt x="2192858" y="2812478"/>
                  </a:lnTo>
                  <a:lnTo>
                    <a:pt x="1972564" y="3057906"/>
                  </a:lnTo>
                  <a:lnTo>
                    <a:pt x="1752282" y="2812478"/>
                  </a:lnTo>
                  <a:lnTo>
                    <a:pt x="1531988" y="3057906"/>
                  </a:lnTo>
                  <a:lnTo>
                    <a:pt x="1752282" y="3303333"/>
                  </a:lnTo>
                  <a:lnTo>
                    <a:pt x="1972564" y="3057918"/>
                  </a:lnTo>
                  <a:lnTo>
                    <a:pt x="2192858" y="3303333"/>
                  </a:lnTo>
                  <a:lnTo>
                    <a:pt x="2413139" y="3057918"/>
                  </a:lnTo>
                  <a:lnTo>
                    <a:pt x="2633434" y="3303333"/>
                  </a:lnTo>
                  <a:lnTo>
                    <a:pt x="2853728" y="3057906"/>
                  </a:lnTo>
                  <a:close/>
                </a:path>
                <a:path w="12168505" h="6795134">
                  <a:moveTo>
                    <a:pt x="2853728" y="2475712"/>
                  </a:moveTo>
                  <a:lnTo>
                    <a:pt x="2633434" y="2230285"/>
                  </a:lnTo>
                  <a:lnTo>
                    <a:pt x="2413139" y="2475712"/>
                  </a:lnTo>
                  <a:lnTo>
                    <a:pt x="2192858" y="2230285"/>
                  </a:lnTo>
                  <a:lnTo>
                    <a:pt x="1972564" y="2475712"/>
                  </a:lnTo>
                  <a:lnTo>
                    <a:pt x="1752282" y="2230285"/>
                  </a:lnTo>
                  <a:lnTo>
                    <a:pt x="1531988" y="2475712"/>
                  </a:lnTo>
                  <a:lnTo>
                    <a:pt x="1752282" y="2721140"/>
                  </a:lnTo>
                  <a:lnTo>
                    <a:pt x="1972564" y="2475725"/>
                  </a:lnTo>
                  <a:lnTo>
                    <a:pt x="2192858" y="2721140"/>
                  </a:lnTo>
                  <a:lnTo>
                    <a:pt x="2413139" y="2475725"/>
                  </a:lnTo>
                  <a:lnTo>
                    <a:pt x="2633434" y="2721140"/>
                  </a:lnTo>
                  <a:lnTo>
                    <a:pt x="2853728" y="2475712"/>
                  </a:lnTo>
                  <a:close/>
                </a:path>
                <a:path w="12168505" h="6795134">
                  <a:moveTo>
                    <a:pt x="2853728" y="1885200"/>
                  </a:moveTo>
                  <a:lnTo>
                    <a:pt x="2633434" y="1639773"/>
                  </a:lnTo>
                  <a:lnTo>
                    <a:pt x="2413139" y="1885200"/>
                  </a:lnTo>
                  <a:lnTo>
                    <a:pt x="2192858" y="1639773"/>
                  </a:lnTo>
                  <a:lnTo>
                    <a:pt x="1972564" y="1885200"/>
                  </a:lnTo>
                  <a:lnTo>
                    <a:pt x="1752282" y="1639773"/>
                  </a:lnTo>
                  <a:lnTo>
                    <a:pt x="1531988" y="1885200"/>
                  </a:lnTo>
                  <a:lnTo>
                    <a:pt x="1752282" y="2130628"/>
                  </a:lnTo>
                  <a:lnTo>
                    <a:pt x="1972564" y="1885213"/>
                  </a:lnTo>
                  <a:lnTo>
                    <a:pt x="2192858" y="2130628"/>
                  </a:lnTo>
                  <a:lnTo>
                    <a:pt x="2413139" y="1885213"/>
                  </a:lnTo>
                  <a:lnTo>
                    <a:pt x="2633434" y="2130628"/>
                  </a:lnTo>
                  <a:lnTo>
                    <a:pt x="2853728" y="1885200"/>
                  </a:lnTo>
                  <a:close/>
                </a:path>
                <a:path w="12168505" h="6795134">
                  <a:moveTo>
                    <a:pt x="2853728" y="1303667"/>
                  </a:moveTo>
                  <a:lnTo>
                    <a:pt x="2633434" y="1058240"/>
                  </a:lnTo>
                  <a:lnTo>
                    <a:pt x="2413139" y="1303667"/>
                  </a:lnTo>
                  <a:lnTo>
                    <a:pt x="2192858" y="1058240"/>
                  </a:lnTo>
                  <a:lnTo>
                    <a:pt x="1972564" y="1303667"/>
                  </a:lnTo>
                  <a:lnTo>
                    <a:pt x="1752282" y="1058240"/>
                  </a:lnTo>
                  <a:lnTo>
                    <a:pt x="1531988" y="1303667"/>
                  </a:lnTo>
                  <a:lnTo>
                    <a:pt x="1752282" y="1549095"/>
                  </a:lnTo>
                  <a:lnTo>
                    <a:pt x="1972564" y="1303680"/>
                  </a:lnTo>
                  <a:lnTo>
                    <a:pt x="2192858" y="1549095"/>
                  </a:lnTo>
                  <a:lnTo>
                    <a:pt x="2413139" y="1303680"/>
                  </a:lnTo>
                  <a:lnTo>
                    <a:pt x="2633434" y="1549095"/>
                  </a:lnTo>
                  <a:lnTo>
                    <a:pt x="2853728" y="1303667"/>
                  </a:lnTo>
                  <a:close/>
                </a:path>
                <a:path w="12168505" h="6795134">
                  <a:moveTo>
                    <a:pt x="2853728" y="713155"/>
                  </a:moveTo>
                  <a:lnTo>
                    <a:pt x="2633434" y="467728"/>
                  </a:lnTo>
                  <a:lnTo>
                    <a:pt x="2413139" y="713155"/>
                  </a:lnTo>
                  <a:lnTo>
                    <a:pt x="2192858" y="467728"/>
                  </a:lnTo>
                  <a:lnTo>
                    <a:pt x="1972564" y="713155"/>
                  </a:lnTo>
                  <a:lnTo>
                    <a:pt x="1752282" y="467728"/>
                  </a:lnTo>
                  <a:lnTo>
                    <a:pt x="1531988" y="713155"/>
                  </a:lnTo>
                  <a:lnTo>
                    <a:pt x="1752282" y="958583"/>
                  </a:lnTo>
                  <a:lnTo>
                    <a:pt x="1972564" y="713168"/>
                  </a:lnTo>
                  <a:lnTo>
                    <a:pt x="2192858" y="958583"/>
                  </a:lnTo>
                  <a:lnTo>
                    <a:pt x="2413139" y="713168"/>
                  </a:lnTo>
                  <a:lnTo>
                    <a:pt x="2633434" y="958583"/>
                  </a:lnTo>
                  <a:lnTo>
                    <a:pt x="2853728" y="713155"/>
                  </a:lnTo>
                  <a:close/>
                </a:path>
                <a:path w="12168505" h="6795134">
                  <a:moveTo>
                    <a:pt x="2853728" y="124460"/>
                  </a:moveTo>
                  <a:lnTo>
                    <a:pt x="2742019" y="0"/>
                  </a:lnTo>
                  <a:lnTo>
                    <a:pt x="2524861" y="0"/>
                  </a:lnTo>
                  <a:lnTo>
                    <a:pt x="2413152" y="124460"/>
                  </a:lnTo>
                  <a:lnTo>
                    <a:pt x="2633446" y="369887"/>
                  </a:lnTo>
                  <a:lnTo>
                    <a:pt x="2853728" y="124460"/>
                  </a:lnTo>
                  <a:close/>
                </a:path>
                <a:path w="12168505" h="6795134">
                  <a:moveTo>
                    <a:pt x="2936875" y="0"/>
                  </a:moveTo>
                  <a:lnTo>
                    <a:pt x="2900883" y="0"/>
                  </a:lnTo>
                  <a:lnTo>
                    <a:pt x="2855938" y="50076"/>
                  </a:lnTo>
                  <a:lnTo>
                    <a:pt x="2810980" y="0"/>
                  </a:lnTo>
                  <a:lnTo>
                    <a:pt x="2775000" y="0"/>
                  </a:lnTo>
                  <a:lnTo>
                    <a:pt x="2855938" y="90170"/>
                  </a:lnTo>
                  <a:lnTo>
                    <a:pt x="2891929" y="50076"/>
                  </a:lnTo>
                  <a:lnTo>
                    <a:pt x="2936875" y="0"/>
                  </a:lnTo>
                  <a:close/>
                </a:path>
                <a:path w="12168505" h="6795134">
                  <a:moveTo>
                    <a:pt x="2976270" y="2921406"/>
                  </a:moveTo>
                  <a:lnTo>
                    <a:pt x="2853740" y="3057918"/>
                  </a:lnTo>
                  <a:lnTo>
                    <a:pt x="2976270" y="3194431"/>
                  </a:lnTo>
                  <a:lnTo>
                    <a:pt x="2976270" y="2921406"/>
                  </a:lnTo>
                  <a:close/>
                </a:path>
                <a:path w="12168505" h="6795134">
                  <a:moveTo>
                    <a:pt x="2976270" y="2339200"/>
                  </a:moveTo>
                  <a:lnTo>
                    <a:pt x="2853740" y="2475712"/>
                  </a:lnTo>
                  <a:lnTo>
                    <a:pt x="2976270" y="2612225"/>
                  </a:lnTo>
                  <a:lnTo>
                    <a:pt x="2976270" y="2339200"/>
                  </a:lnTo>
                  <a:close/>
                </a:path>
                <a:path w="12168505" h="6795134">
                  <a:moveTo>
                    <a:pt x="2976270" y="1748688"/>
                  </a:moveTo>
                  <a:lnTo>
                    <a:pt x="2853740" y="1885200"/>
                  </a:lnTo>
                  <a:lnTo>
                    <a:pt x="2976270" y="2021713"/>
                  </a:lnTo>
                  <a:lnTo>
                    <a:pt x="2976270" y="1748688"/>
                  </a:lnTo>
                  <a:close/>
                </a:path>
                <a:path w="12168505" h="6795134">
                  <a:moveTo>
                    <a:pt x="2976270" y="1167155"/>
                  </a:moveTo>
                  <a:lnTo>
                    <a:pt x="2853740" y="1303667"/>
                  </a:lnTo>
                  <a:lnTo>
                    <a:pt x="2976270" y="1440180"/>
                  </a:lnTo>
                  <a:lnTo>
                    <a:pt x="2976270" y="1167155"/>
                  </a:lnTo>
                  <a:close/>
                </a:path>
                <a:path w="12168505" h="6795134">
                  <a:moveTo>
                    <a:pt x="2976270" y="576643"/>
                  </a:moveTo>
                  <a:lnTo>
                    <a:pt x="2853740" y="713155"/>
                  </a:lnTo>
                  <a:lnTo>
                    <a:pt x="2976270" y="849668"/>
                  </a:lnTo>
                  <a:lnTo>
                    <a:pt x="2976270" y="576643"/>
                  </a:lnTo>
                  <a:close/>
                </a:path>
                <a:path w="12168505" h="6795134">
                  <a:moveTo>
                    <a:pt x="2976270" y="0"/>
                  </a:moveTo>
                  <a:lnTo>
                    <a:pt x="2965450" y="0"/>
                  </a:lnTo>
                  <a:lnTo>
                    <a:pt x="2853740" y="124460"/>
                  </a:lnTo>
                  <a:lnTo>
                    <a:pt x="2976270" y="260972"/>
                  </a:lnTo>
                  <a:lnTo>
                    <a:pt x="2976270" y="0"/>
                  </a:lnTo>
                  <a:close/>
                </a:path>
                <a:path w="12168505" h="6795134">
                  <a:moveTo>
                    <a:pt x="2976283" y="3229546"/>
                  </a:moveTo>
                  <a:lnTo>
                    <a:pt x="2889834" y="3133242"/>
                  </a:lnTo>
                  <a:lnTo>
                    <a:pt x="2853855" y="3093148"/>
                  </a:lnTo>
                  <a:lnTo>
                    <a:pt x="2633561" y="3338576"/>
                  </a:lnTo>
                  <a:lnTo>
                    <a:pt x="2449245" y="3133242"/>
                  </a:lnTo>
                  <a:lnTo>
                    <a:pt x="2413254" y="3093148"/>
                  </a:lnTo>
                  <a:lnTo>
                    <a:pt x="2192972" y="3338576"/>
                  </a:lnTo>
                  <a:lnTo>
                    <a:pt x="2008657" y="3133242"/>
                  </a:lnTo>
                  <a:lnTo>
                    <a:pt x="1972678" y="3093148"/>
                  </a:lnTo>
                  <a:lnTo>
                    <a:pt x="1752384" y="3338576"/>
                  </a:lnTo>
                  <a:lnTo>
                    <a:pt x="1568081" y="3133242"/>
                  </a:lnTo>
                  <a:lnTo>
                    <a:pt x="1532102" y="3093148"/>
                  </a:lnTo>
                  <a:lnTo>
                    <a:pt x="1311795" y="3338576"/>
                  </a:lnTo>
                  <a:lnTo>
                    <a:pt x="1127480" y="3133242"/>
                  </a:lnTo>
                  <a:lnTo>
                    <a:pt x="1091501" y="3093148"/>
                  </a:lnTo>
                  <a:lnTo>
                    <a:pt x="871207" y="3338576"/>
                  </a:lnTo>
                  <a:lnTo>
                    <a:pt x="686892" y="3133242"/>
                  </a:lnTo>
                  <a:lnTo>
                    <a:pt x="650913" y="3093148"/>
                  </a:lnTo>
                  <a:lnTo>
                    <a:pt x="430606" y="3338576"/>
                  </a:lnTo>
                  <a:lnTo>
                    <a:pt x="246303" y="3133242"/>
                  </a:lnTo>
                  <a:lnTo>
                    <a:pt x="210324" y="3093148"/>
                  </a:lnTo>
                  <a:lnTo>
                    <a:pt x="0" y="3327489"/>
                  </a:lnTo>
                  <a:lnTo>
                    <a:pt x="0" y="3367570"/>
                  </a:lnTo>
                  <a:lnTo>
                    <a:pt x="210324" y="3133242"/>
                  </a:lnTo>
                  <a:lnTo>
                    <a:pt x="430606" y="3378657"/>
                  </a:lnTo>
                  <a:lnTo>
                    <a:pt x="466585" y="3338576"/>
                  </a:lnTo>
                  <a:lnTo>
                    <a:pt x="650913" y="3133242"/>
                  </a:lnTo>
                  <a:lnTo>
                    <a:pt x="871207" y="3378657"/>
                  </a:lnTo>
                  <a:lnTo>
                    <a:pt x="907186" y="3338576"/>
                  </a:lnTo>
                  <a:lnTo>
                    <a:pt x="1091501" y="3133242"/>
                  </a:lnTo>
                  <a:lnTo>
                    <a:pt x="1311795" y="3378657"/>
                  </a:lnTo>
                  <a:lnTo>
                    <a:pt x="1347774" y="3338576"/>
                  </a:lnTo>
                  <a:lnTo>
                    <a:pt x="1532102" y="3133242"/>
                  </a:lnTo>
                  <a:lnTo>
                    <a:pt x="1752384" y="3378657"/>
                  </a:lnTo>
                  <a:lnTo>
                    <a:pt x="1788363" y="3338576"/>
                  </a:lnTo>
                  <a:lnTo>
                    <a:pt x="1972678" y="3133242"/>
                  </a:lnTo>
                  <a:lnTo>
                    <a:pt x="2192972" y="3378657"/>
                  </a:lnTo>
                  <a:lnTo>
                    <a:pt x="2228939" y="3338576"/>
                  </a:lnTo>
                  <a:lnTo>
                    <a:pt x="2413254" y="3133242"/>
                  </a:lnTo>
                  <a:lnTo>
                    <a:pt x="2633561" y="3378657"/>
                  </a:lnTo>
                  <a:lnTo>
                    <a:pt x="2669540" y="3338576"/>
                  </a:lnTo>
                  <a:lnTo>
                    <a:pt x="2853855" y="3133242"/>
                  </a:lnTo>
                  <a:lnTo>
                    <a:pt x="2976283" y="3269627"/>
                  </a:lnTo>
                  <a:lnTo>
                    <a:pt x="2976283" y="3229546"/>
                  </a:lnTo>
                  <a:close/>
                </a:path>
                <a:path w="12168505" h="6795134">
                  <a:moveTo>
                    <a:pt x="2976283" y="2647365"/>
                  </a:moveTo>
                  <a:lnTo>
                    <a:pt x="2889834" y="2551049"/>
                  </a:lnTo>
                  <a:lnTo>
                    <a:pt x="2853855" y="2510955"/>
                  </a:lnTo>
                  <a:lnTo>
                    <a:pt x="2633561" y="2756395"/>
                  </a:lnTo>
                  <a:lnTo>
                    <a:pt x="2449233" y="2551049"/>
                  </a:lnTo>
                  <a:lnTo>
                    <a:pt x="2413254" y="2510955"/>
                  </a:lnTo>
                  <a:lnTo>
                    <a:pt x="2192972" y="2756395"/>
                  </a:lnTo>
                  <a:lnTo>
                    <a:pt x="2008657" y="2551049"/>
                  </a:lnTo>
                  <a:lnTo>
                    <a:pt x="1972678" y="2510955"/>
                  </a:lnTo>
                  <a:lnTo>
                    <a:pt x="1752384" y="2756382"/>
                  </a:lnTo>
                  <a:lnTo>
                    <a:pt x="1568081" y="2551049"/>
                  </a:lnTo>
                  <a:lnTo>
                    <a:pt x="1532102" y="2510955"/>
                  </a:lnTo>
                  <a:lnTo>
                    <a:pt x="1311795" y="2756395"/>
                  </a:lnTo>
                  <a:lnTo>
                    <a:pt x="1127480" y="2551049"/>
                  </a:lnTo>
                  <a:lnTo>
                    <a:pt x="1091501" y="2510955"/>
                  </a:lnTo>
                  <a:lnTo>
                    <a:pt x="871207" y="2756395"/>
                  </a:lnTo>
                  <a:lnTo>
                    <a:pt x="686892" y="2551049"/>
                  </a:lnTo>
                  <a:lnTo>
                    <a:pt x="650913" y="2510955"/>
                  </a:lnTo>
                  <a:lnTo>
                    <a:pt x="430606" y="2756395"/>
                  </a:lnTo>
                  <a:lnTo>
                    <a:pt x="246303" y="2551049"/>
                  </a:lnTo>
                  <a:lnTo>
                    <a:pt x="210324" y="2510955"/>
                  </a:lnTo>
                  <a:lnTo>
                    <a:pt x="0" y="2745282"/>
                  </a:lnTo>
                  <a:lnTo>
                    <a:pt x="0" y="2785376"/>
                  </a:lnTo>
                  <a:lnTo>
                    <a:pt x="210324" y="2551049"/>
                  </a:lnTo>
                  <a:lnTo>
                    <a:pt x="430606" y="2796476"/>
                  </a:lnTo>
                  <a:lnTo>
                    <a:pt x="466585" y="2756395"/>
                  </a:lnTo>
                  <a:lnTo>
                    <a:pt x="650913" y="2551049"/>
                  </a:lnTo>
                  <a:lnTo>
                    <a:pt x="871207" y="2796476"/>
                  </a:lnTo>
                  <a:lnTo>
                    <a:pt x="907186" y="2756395"/>
                  </a:lnTo>
                  <a:lnTo>
                    <a:pt x="889190" y="2756395"/>
                  </a:lnTo>
                  <a:lnTo>
                    <a:pt x="907186" y="2756382"/>
                  </a:lnTo>
                  <a:lnTo>
                    <a:pt x="1091501" y="2551049"/>
                  </a:lnTo>
                  <a:lnTo>
                    <a:pt x="1311795" y="2796476"/>
                  </a:lnTo>
                  <a:lnTo>
                    <a:pt x="1347774" y="2756395"/>
                  </a:lnTo>
                  <a:lnTo>
                    <a:pt x="1532102" y="2551049"/>
                  </a:lnTo>
                  <a:lnTo>
                    <a:pt x="1752384" y="2796476"/>
                  </a:lnTo>
                  <a:lnTo>
                    <a:pt x="1788363" y="2756382"/>
                  </a:lnTo>
                  <a:lnTo>
                    <a:pt x="1972678" y="2551049"/>
                  </a:lnTo>
                  <a:lnTo>
                    <a:pt x="2192972" y="2796476"/>
                  </a:lnTo>
                  <a:lnTo>
                    <a:pt x="2228939" y="2756395"/>
                  </a:lnTo>
                  <a:lnTo>
                    <a:pt x="2413254" y="2551049"/>
                  </a:lnTo>
                  <a:lnTo>
                    <a:pt x="2633561" y="2796476"/>
                  </a:lnTo>
                  <a:lnTo>
                    <a:pt x="2669540" y="2756395"/>
                  </a:lnTo>
                  <a:lnTo>
                    <a:pt x="2651544" y="2756395"/>
                  </a:lnTo>
                  <a:lnTo>
                    <a:pt x="2669540" y="2756382"/>
                  </a:lnTo>
                  <a:lnTo>
                    <a:pt x="2853855" y="2551049"/>
                  </a:lnTo>
                  <a:lnTo>
                    <a:pt x="2976283" y="2687447"/>
                  </a:lnTo>
                  <a:lnTo>
                    <a:pt x="2976283" y="2647365"/>
                  </a:lnTo>
                  <a:close/>
                </a:path>
                <a:path w="12168505" h="6795134">
                  <a:moveTo>
                    <a:pt x="2976283" y="2056841"/>
                  </a:moveTo>
                  <a:lnTo>
                    <a:pt x="2889834" y="1960524"/>
                  </a:lnTo>
                  <a:lnTo>
                    <a:pt x="2853855" y="1920430"/>
                  </a:lnTo>
                  <a:lnTo>
                    <a:pt x="2633561" y="2165870"/>
                  </a:lnTo>
                  <a:lnTo>
                    <a:pt x="2449233" y="1960524"/>
                  </a:lnTo>
                  <a:lnTo>
                    <a:pt x="2413254" y="1920430"/>
                  </a:lnTo>
                  <a:lnTo>
                    <a:pt x="2192972" y="2165870"/>
                  </a:lnTo>
                  <a:lnTo>
                    <a:pt x="2008657" y="1960524"/>
                  </a:lnTo>
                  <a:lnTo>
                    <a:pt x="1972678" y="1920430"/>
                  </a:lnTo>
                  <a:lnTo>
                    <a:pt x="1752384" y="2165858"/>
                  </a:lnTo>
                  <a:lnTo>
                    <a:pt x="1568081" y="1960524"/>
                  </a:lnTo>
                  <a:lnTo>
                    <a:pt x="1532102" y="1920430"/>
                  </a:lnTo>
                  <a:lnTo>
                    <a:pt x="1311795" y="2165870"/>
                  </a:lnTo>
                  <a:lnTo>
                    <a:pt x="1127480" y="1960524"/>
                  </a:lnTo>
                  <a:lnTo>
                    <a:pt x="1091501" y="1920430"/>
                  </a:lnTo>
                  <a:lnTo>
                    <a:pt x="871207" y="2165870"/>
                  </a:lnTo>
                  <a:lnTo>
                    <a:pt x="686892" y="1960524"/>
                  </a:lnTo>
                  <a:lnTo>
                    <a:pt x="650913" y="1920430"/>
                  </a:lnTo>
                  <a:lnTo>
                    <a:pt x="430606" y="2165870"/>
                  </a:lnTo>
                  <a:lnTo>
                    <a:pt x="246303" y="1960524"/>
                  </a:lnTo>
                  <a:lnTo>
                    <a:pt x="210324" y="1920430"/>
                  </a:lnTo>
                  <a:lnTo>
                    <a:pt x="0" y="2154771"/>
                  </a:lnTo>
                  <a:lnTo>
                    <a:pt x="0" y="2194864"/>
                  </a:lnTo>
                  <a:lnTo>
                    <a:pt x="210324" y="1960524"/>
                  </a:lnTo>
                  <a:lnTo>
                    <a:pt x="430606" y="2205952"/>
                  </a:lnTo>
                  <a:lnTo>
                    <a:pt x="466585" y="2165870"/>
                  </a:lnTo>
                  <a:lnTo>
                    <a:pt x="650913" y="1960524"/>
                  </a:lnTo>
                  <a:lnTo>
                    <a:pt x="871207" y="2205952"/>
                  </a:lnTo>
                  <a:lnTo>
                    <a:pt x="907186" y="2165870"/>
                  </a:lnTo>
                  <a:lnTo>
                    <a:pt x="889190" y="2165870"/>
                  </a:lnTo>
                  <a:lnTo>
                    <a:pt x="907186" y="2165858"/>
                  </a:lnTo>
                  <a:lnTo>
                    <a:pt x="1091501" y="1960524"/>
                  </a:lnTo>
                  <a:lnTo>
                    <a:pt x="1311795" y="2205952"/>
                  </a:lnTo>
                  <a:lnTo>
                    <a:pt x="1347774" y="2165870"/>
                  </a:lnTo>
                  <a:lnTo>
                    <a:pt x="1532102" y="1960524"/>
                  </a:lnTo>
                  <a:lnTo>
                    <a:pt x="1752384" y="2205952"/>
                  </a:lnTo>
                  <a:lnTo>
                    <a:pt x="1788363" y="2165858"/>
                  </a:lnTo>
                  <a:lnTo>
                    <a:pt x="1972678" y="1960524"/>
                  </a:lnTo>
                  <a:lnTo>
                    <a:pt x="2192972" y="2205952"/>
                  </a:lnTo>
                  <a:lnTo>
                    <a:pt x="2228939" y="2165870"/>
                  </a:lnTo>
                  <a:lnTo>
                    <a:pt x="2413254" y="1960524"/>
                  </a:lnTo>
                  <a:lnTo>
                    <a:pt x="2633561" y="2205952"/>
                  </a:lnTo>
                  <a:lnTo>
                    <a:pt x="2669540" y="2165870"/>
                  </a:lnTo>
                  <a:lnTo>
                    <a:pt x="2651544" y="2165870"/>
                  </a:lnTo>
                  <a:lnTo>
                    <a:pt x="2669540" y="2165858"/>
                  </a:lnTo>
                  <a:lnTo>
                    <a:pt x="2853855" y="1960524"/>
                  </a:lnTo>
                  <a:lnTo>
                    <a:pt x="2976283" y="2096922"/>
                  </a:lnTo>
                  <a:lnTo>
                    <a:pt x="2976283" y="2056841"/>
                  </a:lnTo>
                  <a:close/>
                </a:path>
                <a:path w="12168505" h="6795134">
                  <a:moveTo>
                    <a:pt x="2976283" y="1475308"/>
                  </a:moveTo>
                  <a:lnTo>
                    <a:pt x="2889834" y="1379004"/>
                  </a:lnTo>
                  <a:lnTo>
                    <a:pt x="2853855" y="1338910"/>
                  </a:lnTo>
                  <a:lnTo>
                    <a:pt x="2633561" y="1584337"/>
                  </a:lnTo>
                  <a:lnTo>
                    <a:pt x="2449245" y="1379004"/>
                  </a:lnTo>
                  <a:lnTo>
                    <a:pt x="2413254" y="1338910"/>
                  </a:lnTo>
                  <a:lnTo>
                    <a:pt x="2192972" y="1584337"/>
                  </a:lnTo>
                  <a:lnTo>
                    <a:pt x="2008657" y="1379004"/>
                  </a:lnTo>
                  <a:lnTo>
                    <a:pt x="1972678" y="1338910"/>
                  </a:lnTo>
                  <a:lnTo>
                    <a:pt x="1752384" y="1584337"/>
                  </a:lnTo>
                  <a:lnTo>
                    <a:pt x="1568081" y="1379004"/>
                  </a:lnTo>
                  <a:lnTo>
                    <a:pt x="1532102" y="1338910"/>
                  </a:lnTo>
                  <a:lnTo>
                    <a:pt x="1311795" y="1584337"/>
                  </a:lnTo>
                  <a:lnTo>
                    <a:pt x="1127480" y="1379004"/>
                  </a:lnTo>
                  <a:lnTo>
                    <a:pt x="1091501" y="1338910"/>
                  </a:lnTo>
                  <a:lnTo>
                    <a:pt x="871207" y="1584337"/>
                  </a:lnTo>
                  <a:lnTo>
                    <a:pt x="686892" y="1379004"/>
                  </a:lnTo>
                  <a:lnTo>
                    <a:pt x="650913" y="1338910"/>
                  </a:lnTo>
                  <a:lnTo>
                    <a:pt x="430606" y="1584337"/>
                  </a:lnTo>
                  <a:lnTo>
                    <a:pt x="246303" y="1379004"/>
                  </a:lnTo>
                  <a:lnTo>
                    <a:pt x="210324" y="1338910"/>
                  </a:lnTo>
                  <a:lnTo>
                    <a:pt x="0" y="1573250"/>
                  </a:lnTo>
                  <a:lnTo>
                    <a:pt x="0" y="1613331"/>
                  </a:lnTo>
                  <a:lnTo>
                    <a:pt x="210324" y="1379004"/>
                  </a:lnTo>
                  <a:lnTo>
                    <a:pt x="430606" y="1624431"/>
                  </a:lnTo>
                  <a:lnTo>
                    <a:pt x="466598" y="1584337"/>
                  </a:lnTo>
                  <a:lnTo>
                    <a:pt x="650913" y="1379004"/>
                  </a:lnTo>
                  <a:lnTo>
                    <a:pt x="871207" y="1624431"/>
                  </a:lnTo>
                  <a:lnTo>
                    <a:pt x="907186" y="1584337"/>
                  </a:lnTo>
                  <a:lnTo>
                    <a:pt x="1091501" y="1379004"/>
                  </a:lnTo>
                  <a:lnTo>
                    <a:pt x="1311795" y="1624431"/>
                  </a:lnTo>
                  <a:lnTo>
                    <a:pt x="1347787" y="1584337"/>
                  </a:lnTo>
                  <a:lnTo>
                    <a:pt x="1532102" y="1379004"/>
                  </a:lnTo>
                  <a:lnTo>
                    <a:pt x="1752384" y="1624418"/>
                  </a:lnTo>
                  <a:lnTo>
                    <a:pt x="1788363" y="1584337"/>
                  </a:lnTo>
                  <a:lnTo>
                    <a:pt x="1972678" y="1379004"/>
                  </a:lnTo>
                  <a:lnTo>
                    <a:pt x="2192972" y="1624431"/>
                  </a:lnTo>
                  <a:lnTo>
                    <a:pt x="2228951" y="1584337"/>
                  </a:lnTo>
                  <a:lnTo>
                    <a:pt x="2413254" y="1379004"/>
                  </a:lnTo>
                  <a:lnTo>
                    <a:pt x="2633561" y="1624431"/>
                  </a:lnTo>
                  <a:lnTo>
                    <a:pt x="2669540" y="1584337"/>
                  </a:lnTo>
                  <a:lnTo>
                    <a:pt x="2853855" y="1379004"/>
                  </a:lnTo>
                  <a:lnTo>
                    <a:pt x="2976283" y="1515402"/>
                  </a:lnTo>
                  <a:lnTo>
                    <a:pt x="2976283" y="1475308"/>
                  </a:lnTo>
                  <a:close/>
                </a:path>
                <a:path w="12168505" h="6795134">
                  <a:moveTo>
                    <a:pt x="2976283" y="884796"/>
                  </a:moveTo>
                  <a:lnTo>
                    <a:pt x="2889847" y="788492"/>
                  </a:lnTo>
                  <a:lnTo>
                    <a:pt x="2853855" y="748385"/>
                  </a:lnTo>
                  <a:lnTo>
                    <a:pt x="2633561" y="993825"/>
                  </a:lnTo>
                  <a:lnTo>
                    <a:pt x="2449245" y="788492"/>
                  </a:lnTo>
                  <a:lnTo>
                    <a:pt x="2413254" y="748385"/>
                  </a:lnTo>
                  <a:lnTo>
                    <a:pt x="2192972" y="993825"/>
                  </a:lnTo>
                  <a:lnTo>
                    <a:pt x="2008670" y="788492"/>
                  </a:lnTo>
                  <a:lnTo>
                    <a:pt x="1972678" y="748385"/>
                  </a:lnTo>
                  <a:lnTo>
                    <a:pt x="1752384" y="993813"/>
                  </a:lnTo>
                  <a:lnTo>
                    <a:pt x="1568094" y="788492"/>
                  </a:lnTo>
                  <a:lnTo>
                    <a:pt x="1532102" y="748385"/>
                  </a:lnTo>
                  <a:lnTo>
                    <a:pt x="1311795" y="993825"/>
                  </a:lnTo>
                  <a:lnTo>
                    <a:pt x="1127493" y="788492"/>
                  </a:lnTo>
                  <a:lnTo>
                    <a:pt x="1091501" y="748385"/>
                  </a:lnTo>
                  <a:lnTo>
                    <a:pt x="871207" y="993825"/>
                  </a:lnTo>
                  <a:lnTo>
                    <a:pt x="686904" y="788492"/>
                  </a:lnTo>
                  <a:lnTo>
                    <a:pt x="650913" y="748385"/>
                  </a:lnTo>
                  <a:lnTo>
                    <a:pt x="430606" y="993825"/>
                  </a:lnTo>
                  <a:lnTo>
                    <a:pt x="246316" y="788492"/>
                  </a:lnTo>
                  <a:lnTo>
                    <a:pt x="210324" y="748385"/>
                  </a:lnTo>
                  <a:lnTo>
                    <a:pt x="0" y="982726"/>
                  </a:lnTo>
                  <a:lnTo>
                    <a:pt x="0" y="1022819"/>
                  </a:lnTo>
                  <a:lnTo>
                    <a:pt x="210324" y="788492"/>
                  </a:lnTo>
                  <a:lnTo>
                    <a:pt x="430606" y="1033907"/>
                  </a:lnTo>
                  <a:lnTo>
                    <a:pt x="466585" y="993825"/>
                  </a:lnTo>
                  <a:lnTo>
                    <a:pt x="650913" y="788492"/>
                  </a:lnTo>
                  <a:lnTo>
                    <a:pt x="871207" y="1033907"/>
                  </a:lnTo>
                  <a:lnTo>
                    <a:pt x="907186" y="993825"/>
                  </a:lnTo>
                  <a:lnTo>
                    <a:pt x="1091501" y="788492"/>
                  </a:lnTo>
                  <a:lnTo>
                    <a:pt x="1311795" y="1033907"/>
                  </a:lnTo>
                  <a:lnTo>
                    <a:pt x="1347774" y="993825"/>
                  </a:lnTo>
                  <a:lnTo>
                    <a:pt x="1532102" y="788492"/>
                  </a:lnTo>
                  <a:lnTo>
                    <a:pt x="1752384" y="1033907"/>
                  </a:lnTo>
                  <a:lnTo>
                    <a:pt x="1788375" y="993813"/>
                  </a:lnTo>
                  <a:lnTo>
                    <a:pt x="1972678" y="788492"/>
                  </a:lnTo>
                  <a:lnTo>
                    <a:pt x="2192972" y="1033907"/>
                  </a:lnTo>
                  <a:lnTo>
                    <a:pt x="2228939" y="993825"/>
                  </a:lnTo>
                  <a:lnTo>
                    <a:pt x="2413254" y="788492"/>
                  </a:lnTo>
                  <a:lnTo>
                    <a:pt x="2633561" y="1033907"/>
                  </a:lnTo>
                  <a:lnTo>
                    <a:pt x="2669540" y="993825"/>
                  </a:lnTo>
                  <a:lnTo>
                    <a:pt x="2853855" y="788492"/>
                  </a:lnTo>
                  <a:lnTo>
                    <a:pt x="2976283" y="924877"/>
                  </a:lnTo>
                  <a:lnTo>
                    <a:pt x="2976283" y="884796"/>
                  </a:lnTo>
                  <a:close/>
                </a:path>
                <a:path w="12168505" h="6795134">
                  <a:moveTo>
                    <a:pt x="2976283" y="296100"/>
                  </a:moveTo>
                  <a:lnTo>
                    <a:pt x="2889834" y="199796"/>
                  </a:lnTo>
                  <a:lnTo>
                    <a:pt x="2853855" y="159702"/>
                  </a:lnTo>
                  <a:lnTo>
                    <a:pt x="2633561" y="405130"/>
                  </a:lnTo>
                  <a:lnTo>
                    <a:pt x="2449245" y="199796"/>
                  </a:lnTo>
                  <a:lnTo>
                    <a:pt x="2413254" y="159702"/>
                  </a:lnTo>
                  <a:lnTo>
                    <a:pt x="2192972" y="405130"/>
                  </a:lnTo>
                  <a:lnTo>
                    <a:pt x="2008657" y="199796"/>
                  </a:lnTo>
                  <a:lnTo>
                    <a:pt x="1972678" y="159702"/>
                  </a:lnTo>
                  <a:lnTo>
                    <a:pt x="1752384" y="405130"/>
                  </a:lnTo>
                  <a:lnTo>
                    <a:pt x="1568081" y="199796"/>
                  </a:lnTo>
                  <a:lnTo>
                    <a:pt x="1532102" y="159702"/>
                  </a:lnTo>
                  <a:lnTo>
                    <a:pt x="1311795" y="405130"/>
                  </a:lnTo>
                  <a:lnTo>
                    <a:pt x="1127480" y="199796"/>
                  </a:lnTo>
                  <a:lnTo>
                    <a:pt x="1091501" y="159702"/>
                  </a:lnTo>
                  <a:lnTo>
                    <a:pt x="871207" y="405130"/>
                  </a:lnTo>
                  <a:lnTo>
                    <a:pt x="686892" y="199796"/>
                  </a:lnTo>
                  <a:lnTo>
                    <a:pt x="650913" y="159702"/>
                  </a:lnTo>
                  <a:lnTo>
                    <a:pt x="430606" y="405130"/>
                  </a:lnTo>
                  <a:lnTo>
                    <a:pt x="246303" y="199796"/>
                  </a:lnTo>
                  <a:lnTo>
                    <a:pt x="210324" y="159702"/>
                  </a:lnTo>
                  <a:lnTo>
                    <a:pt x="0" y="394042"/>
                  </a:lnTo>
                  <a:lnTo>
                    <a:pt x="0" y="434124"/>
                  </a:lnTo>
                  <a:lnTo>
                    <a:pt x="210324" y="199796"/>
                  </a:lnTo>
                  <a:lnTo>
                    <a:pt x="430606" y="445223"/>
                  </a:lnTo>
                  <a:lnTo>
                    <a:pt x="466598" y="405130"/>
                  </a:lnTo>
                  <a:lnTo>
                    <a:pt x="650913" y="199796"/>
                  </a:lnTo>
                  <a:lnTo>
                    <a:pt x="871207" y="445223"/>
                  </a:lnTo>
                  <a:lnTo>
                    <a:pt x="907186" y="405130"/>
                  </a:lnTo>
                  <a:lnTo>
                    <a:pt x="1091501" y="199796"/>
                  </a:lnTo>
                  <a:lnTo>
                    <a:pt x="1311795" y="445223"/>
                  </a:lnTo>
                  <a:lnTo>
                    <a:pt x="1347787" y="405130"/>
                  </a:lnTo>
                  <a:lnTo>
                    <a:pt x="1532102" y="199796"/>
                  </a:lnTo>
                  <a:lnTo>
                    <a:pt x="1752384" y="445211"/>
                  </a:lnTo>
                  <a:lnTo>
                    <a:pt x="1788363" y="405130"/>
                  </a:lnTo>
                  <a:lnTo>
                    <a:pt x="1972678" y="199796"/>
                  </a:lnTo>
                  <a:lnTo>
                    <a:pt x="2192972" y="445223"/>
                  </a:lnTo>
                  <a:lnTo>
                    <a:pt x="2228951" y="405130"/>
                  </a:lnTo>
                  <a:lnTo>
                    <a:pt x="2413254" y="199796"/>
                  </a:lnTo>
                  <a:lnTo>
                    <a:pt x="2633561" y="445223"/>
                  </a:lnTo>
                  <a:lnTo>
                    <a:pt x="2669540" y="405130"/>
                  </a:lnTo>
                  <a:lnTo>
                    <a:pt x="2853855" y="199796"/>
                  </a:lnTo>
                  <a:lnTo>
                    <a:pt x="2976283" y="336194"/>
                  </a:lnTo>
                  <a:lnTo>
                    <a:pt x="2976283" y="296100"/>
                  </a:lnTo>
                  <a:close/>
                </a:path>
                <a:path w="12168505" h="6795134">
                  <a:moveTo>
                    <a:pt x="3986822" y="124460"/>
                  </a:moveTo>
                  <a:lnTo>
                    <a:pt x="3875113" y="0"/>
                  </a:lnTo>
                  <a:lnTo>
                    <a:pt x="3657955" y="0"/>
                  </a:lnTo>
                  <a:lnTo>
                    <a:pt x="3546246" y="124460"/>
                  </a:lnTo>
                  <a:lnTo>
                    <a:pt x="3766540" y="369887"/>
                  </a:lnTo>
                  <a:lnTo>
                    <a:pt x="3986822" y="124460"/>
                  </a:lnTo>
                  <a:close/>
                </a:path>
                <a:path w="12168505" h="6795134">
                  <a:moveTo>
                    <a:pt x="4427398" y="124460"/>
                  </a:moveTo>
                  <a:lnTo>
                    <a:pt x="4315688" y="0"/>
                  </a:lnTo>
                  <a:lnTo>
                    <a:pt x="4098531" y="0"/>
                  </a:lnTo>
                  <a:lnTo>
                    <a:pt x="3986822" y="124460"/>
                  </a:lnTo>
                  <a:lnTo>
                    <a:pt x="4207116" y="369887"/>
                  </a:lnTo>
                  <a:lnTo>
                    <a:pt x="4427398" y="124460"/>
                  </a:lnTo>
                  <a:close/>
                </a:path>
                <a:path w="12168505" h="6795134">
                  <a:moveTo>
                    <a:pt x="4867986" y="124460"/>
                  </a:moveTo>
                  <a:lnTo>
                    <a:pt x="4756277" y="0"/>
                  </a:lnTo>
                  <a:lnTo>
                    <a:pt x="4539119" y="0"/>
                  </a:lnTo>
                  <a:lnTo>
                    <a:pt x="4427410" y="124460"/>
                  </a:lnTo>
                  <a:lnTo>
                    <a:pt x="4647704" y="369887"/>
                  </a:lnTo>
                  <a:lnTo>
                    <a:pt x="4867986" y="124460"/>
                  </a:lnTo>
                  <a:close/>
                </a:path>
                <a:path w="12168505" h="6795134">
                  <a:moveTo>
                    <a:pt x="5308600" y="124460"/>
                  </a:moveTo>
                  <a:lnTo>
                    <a:pt x="5196891" y="0"/>
                  </a:lnTo>
                  <a:lnTo>
                    <a:pt x="4979733" y="0"/>
                  </a:lnTo>
                  <a:lnTo>
                    <a:pt x="4868024" y="124460"/>
                  </a:lnTo>
                  <a:lnTo>
                    <a:pt x="5088318" y="369887"/>
                  </a:lnTo>
                  <a:lnTo>
                    <a:pt x="5308600" y="124460"/>
                  </a:lnTo>
                  <a:close/>
                </a:path>
                <a:path w="12168505" h="6795134">
                  <a:moveTo>
                    <a:pt x="6064339" y="0"/>
                  </a:moveTo>
                  <a:lnTo>
                    <a:pt x="5860872" y="0"/>
                  </a:lnTo>
                  <a:lnTo>
                    <a:pt x="5749163" y="124460"/>
                  </a:lnTo>
                  <a:lnTo>
                    <a:pt x="5637466" y="0"/>
                  </a:lnTo>
                  <a:lnTo>
                    <a:pt x="5420309" y="0"/>
                  </a:lnTo>
                  <a:lnTo>
                    <a:pt x="5308600" y="124460"/>
                  </a:lnTo>
                  <a:lnTo>
                    <a:pt x="5528894" y="369887"/>
                  </a:lnTo>
                  <a:lnTo>
                    <a:pt x="5749163" y="124472"/>
                  </a:lnTo>
                  <a:lnTo>
                    <a:pt x="5969457" y="369887"/>
                  </a:lnTo>
                  <a:lnTo>
                    <a:pt x="6064339" y="264172"/>
                  </a:lnTo>
                  <a:lnTo>
                    <a:pt x="6064339" y="0"/>
                  </a:lnTo>
                  <a:close/>
                </a:path>
                <a:path w="12168505" h="6795134">
                  <a:moveTo>
                    <a:pt x="9299435" y="6474079"/>
                  </a:moveTo>
                  <a:lnTo>
                    <a:pt x="9176918" y="6337579"/>
                  </a:lnTo>
                  <a:lnTo>
                    <a:pt x="9176918" y="6610578"/>
                  </a:lnTo>
                  <a:lnTo>
                    <a:pt x="9299435" y="6474079"/>
                  </a:lnTo>
                  <a:close/>
                </a:path>
                <a:path w="12168505" h="6795134">
                  <a:moveTo>
                    <a:pt x="9378201" y="3416147"/>
                  </a:moveTo>
                  <a:lnTo>
                    <a:pt x="9342209" y="3416147"/>
                  </a:lnTo>
                  <a:lnTo>
                    <a:pt x="9297251" y="3466236"/>
                  </a:lnTo>
                  <a:lnTo>
                    <a:pt x="9252293" y="3416147"/>
                  </a:lnTo>
                  <a:lnTo>
                    <a:pt x="9216314" y="3416147"/>
                  </a:lnTo>
                  <a:lnTo>
                    <a:pt x="9297251" y="3506317"/>
                  </a:lnTo>
                  <a:lnTo>
                    <a:pt x="9333243" y="3466236"/>
                  </a:lnTo>
                  <a:lnTo>
                    <a:pt x="9378201" y="3416147"/>
                  </a:lnTo>
                  <a:close/>
                </a:path>
                <a:path w="12168505" h="6795134">
                  <a:moveTo>
                    <a:pt x="9740036" y="6474079"/>
                  </a:moveTo>
                  <a:lnTo>
                    <a:pt x="9519742" y="6228651"/>
                  </a:lnTo>
                  <a:lnTo>
                    <a:pt x="9299448" y="6474079"/>
                  </a:lnTo>
                  <a:lnTo>
                    <a:pt x="9519742" y="6719506"/>
                  </a:lnTo>
                  <a:lnTo>
                    <a:pt x="9740036" y="6474079"/>
                  </a:lnTo>
                  <a:close/>
                </a:path>
                <a:path w="12168505" h="6795134">
                  <a:moveTo>
                    <a:pt x="9818789" y="3416147"/>
                  </a:moveTo>
                  <a:lnTo>
                    <a:pt x="9782810" y="3416147"/>
                  </a:lnTo>
                  <a:lnTo>
                    <a:pt x="9737852" y="3466236"/>
                  </a:lnTo>
                  <a:lnTo>
                    <a:pt x="9692894" y="3416147"/>
                  </a:lnTo>
                  <a:lnTo>
                    <a:pt x="9656915" y="3416147"/>
                  </a:lnTo>
                  <a:lnTo>
                    <a:pt x="9737852" y="3506317"/>
                  </a:lnTo>
                  <a:lnTo>
                    <a:pt x="9773831" y="3466236"/>
                  </a:lnTo>
                  <a:lnTo>
                    <a:pt x="9818789" y="3416147"/>
                  </a:lnTo>
                  <a:close/>
                </a:path>
                <a:path w="12168505" h="6795134">
                  <a:moveTo>
                    <a:pt x="10259365" y="3416147"/>
                  </a:moveTo>
                  <a:lnTo>
                    <a:pt x="10223386" y="3416147"/>
                  </a:lnTo>
                  <a:lnTo>
                    <a:pt x="10178428" y="3466236"/>
                  </a:lnTo>
                  <a:lnTo>
                    <a:pt x="10133470" y="3416147"/>
                  </a:lnTo>
                  <a:lnTo>
                    <a:pt x="10097491" y="3416147"/>
                  </a:lnTo>
                  <a:lnTo>
                    <a:pt x="10178428" y="3506317"/>
                  </a:lnTo>
                  <a:lnTo>
                    <a:pt x="10214407" y="3466236"/>
                  </a:lnTo>
                  <a:lnTo>
                    <a:pt x="10259365" y="3416147"/>
                  </a:lnTo>
                  <a:close/>
                </a:path>
                <a:path w="12168505" h="6795134">
                  <a:moveTo>
                    <a:pt x="10621201" y="6474079"/>
                  </a:moveTo>
                  <a:lnTo>
                    <a:pt x="10400906" y="6228651"/>
                  </a:lnTo>
                  <a:lnTo>
                    <a:pt x="10180612" y="6474079"/>
                  </a:lnTo>
                  <a:lnTo>
                    <a:pt x="9960331" y="6228651"/>
                  </a:lnTo>
                  <a:lnTo>
                    <a:pt x="9740036" y="6474079"/>
                  </a:lnTo>
                  <a:lnTo>
                    <a:pt x="9960331" y="6719506"/>
                  </a:lnTo>
                  <a:lnTo>
                    <a:pt x="10180612" y="6474092"/>
                  </a:lnTo>
                  <a:lnTo>
                    <a:pt x="10400906" y="6719506"/>
                  </a:lnTo>
                  <a:lnTo>
                    <a:pt x="10621201" y="6474079"/>
                  </a:lnTo>
                  <a:close/>
                </a:path>
                <a:path w="12168505" h="6795134">
                  <a:moveTo>
                    <a:pt x="10699953" y="3416147"/>
                  </a:moveTo>
                  <a:lnTo>
                    <a:pt x="10663974" y="3416147"/>
                  </a:lnTo>
                  <a:lnTo>
                    <a:pt x="10619016" y="3466236"/>
                  </a:lnTo>
                  <a:lnTo>
                    <a:pt x="10574058" y="3416147"/>
                  </a:lnTo>
                  <a:lnTo>
                    <a:pt x="10538079" y="3416147"/>
                  </a:lnTo>
                  <a:lnTo>
                    <a:pt x="10619016" y="3506317"/>
                  </a:lnTo>
                  <a:lnTo>
                    <a:pt x="10654995" y="3466236"/>
                  </a:lnTo>
                  <a:lnTo>
                    <a:pt x="10699953" y="3416147"/>
                  </a:lnTo>
                  <a:close/>
                </a:path>
                <a:path w="12168505" h="6795134">
                  <a:moveTo>
                    <a:pt x="11061789" y="6474079"/>
                  </a:moveTo>
                  <a:lnTo>
                    <a:pt x="10841495" y="6228651"/>
                  </a:lnTo>
                  <a:lnTo>
                    <a:pt x="10621201" y="6474079"/>
                  </a:lnTo>
                  <a:lnTo>
                    <a:pt x="10841495" y="6719506"/>
                  </a:lnTo>
                  <a:lnTo>
                    <a:pt x="11061789" y="6474079"/>
                  </a:lnTo>
                  <a:close/>
                </a:path>
                <a:path w="12168505" h="6795134">
                  <a:moveTo>
                    <a:pt x="11140554" y="3416147"/>
                  </a:moveTo>
                  <a:lnTo>
                    <a:pt x="11104575" y="3416147"/>
                  </a:lnTo>
                  <a:lnTo>
                    <a:pt x="11059617" y="3466236"/>
                  </a:lnTo>
                  <a:lnTo>
                    <a:pt x="11014659" y="3416147"/>
                  </a:lnTo>
                  <a:lnTo>
                    <a:pt x="10978680" y="3416147"/>
                  </a:lnTo>
                  <a:lnTo>
                    <a:pt x="11059617" y="3506317"/>
                  </a:lnTo>
                  <a:lnTo>
                    <a:pt x="11095596" y="3466236"/>
                  </a:lnTo>
                  <a:lnTo>
                    <a:pt x="11140554" y="3416147"/>
                  </a:lnTo>
                  <a:close/>
                </a:path>
                <a:path w="12168505" h="6795134">
                  <a:moveTo>
                    <a:pt x="11502390" y="6474079"/>
                  </a:moveTo>
                  <a:lnTo>
                    <a:pt x="11282096" y="6228651"/>
                  </a:lnTo>
                  <a:lnTo>
                    <a:pt x="11061802" y="6474079"/>
                  </a:lnTo>
                  <a:lnTo>
                    <a:pt x="11282096" y="6719506"/>
                  </a:lnTo>
                  <a:lnTo>
                    <a:pt x="11502390" y="6474079"/>
                  </a:lnTo>
                  <a:close/>
                </a:path>
                <a:path w="12168505" h="6795134">
                  <a:moveTo>
                    <a:pt x="11581143" y="3416147"/>
                  </a:moveTo>
                  <a:lnTo>
                    <a:pt x="11545164" y="3416147"/>
                  </a:lnTo>
                  <a:lnTo>
                    <a:pt x="11500206" y="3466236"/>
                  </a:lnTo>
                  <a:lnTo>
                    <a:pt x="11455248" y="3416147"/>
                  </a:lnTo>
                  <a:lnTo>
                    <a:pt x="11419269" y="3416147"/>
                  </a:lnTo>
                  <a:lnTo>
                    <a:pt x="11500206" y="3506317"/>
                  </a:lnTo>
                  <a:lnTo>
                    <a:pt x="11536185" y="3466236"/>
                  </a:lnTo>
                  <a:lnTo>
                    <a:pt x="11581143" y="3416147"/>
                  </a:lnTo>
                  <a:close/>
                </a:path>
                <a:path w="12168505" h="6795134">
                  <a:moveTo>
                    <a:pt x="12021718" y="3416147"/>
                  </a:moveTo>
                  <a:lnTo>
                    <a:pt x="11985739" y="3416147"/>
                  </a:lnTo>
                  <a:lnTo>
                    <a:pt x="11940781" y="3466236"/>
                  </a:lnTo>
                  <a:lnTo>
                    <a:pt x="11895823" y="3416147"/>
                  </a:lnTo>
                  <a:lnTo>
                    <a:pt x="11859844" y="3416147"/>
                  </a:lnTo>
                  <a:lnTo>
                    <a:pt x="11940781" y="3506317"/>
                  </a:lnTo>
                  <a:lnTo>
                    <a:pt x="11976760" y="3466236"/>
                  </a:lnTo>
                  <a:lnTo>
                    <a:pt x="12021718" y="3416147"/>
                  </a:lnTo>
                  <a:close/>
                </a:path>
                <a:path w="12168505" h="6795134">
                  <a:moveTo>
                    <a:pt x="12167972" y="6233884"/>
                  </a:moveTo>
                  <a:lnTo>
                    <a:pt x="12163273" y="6228639"/>
                  </a:lnTo>
                  <a:lnTo>
                    <a:pt x="11942966" y="6474066"/>
                  </a:lnTo>
                  <a:lnTo>
                    <a:pt x="11722684" y="6228651"/>
                  </a:lnTo>
                  <a:lnTo>
                    <a:pt x="11502390" y="6474079"/>
                  </a:lnTo>
                  <a:lnTo>
                    <a:pt x="11722684" y="6719506"/>
                  </a:lnTo>
                  <a:lnTo>
                    <a:pt x="11942966" y="6474092"/>
                  </a:lnTo>
                  <a:lnTo>
                    <a:pt x="12163273" y="6719506"/>
                  </a:lnTo>
                  <a:lnTo>
                    <a:pt x="12167972" y="6714261"/>
                  </a:lnTo>
                  <a:lnTo>
                    <a:pt x="12167972" y="6233884"/>
                  </a:lnTo>
                  <a:close/>
                </a:path>
                <a:path w="12168505" h="6795134">
                  <a:moveTo>
                    <a:pt x="12167984" y="6749351"/>
                  </a:moveTo>
                  <a:lnTo>
                    <a:pt x="12163158" y="6754736"/>
                  </a:lnTo>
                  <a:lnTo>
                    <a:pt x="11978856" y="6549403"/>
                  </a:lnTo>
                  <a:lnTo>
                    <a:pt x="11942877" y="6509309"/>
                  </a:lnTo>
                  <a:lnTo>
                    <a:pt x="11722583" y="6754749"/>
                  </a:lnTo>
                  <a:lnTo>
                    <a:pt x="11538268" y="6549403"/>
                  </a:lnTo>
                  <a:lnTo>
                    <a:pt x="11502288" y="6509309"/>
                  </a:lnTo>
                  <a:lnTo>
                    <a:pt x="11282007" y="6754749"/>
                  </a:lnTo>
                  <a:lnTo>
                    <a:pt x="11097666" y="6549403"/>
                  </a:lnTo>
                  <a:lnTo>
                    <a:pt x="11061687" y="6509309"/>
                  </a:lnTo>
                  <a:lnTo>
                    <a:pt x="10841393" y="6754749"/>
                  </a:lnTo>
                  <a:lnTo>
                    <a:pt x="10657078" y="6549403"/>
                  </a:lnTo>
                  <a:lnTo>
                    <a:pt x="10621099" y="6509309"/>
                  </a:lnTo>
                  <a:lnTo>
                    <a:pt x="10400817" y="6754736"/>
                  </a:lnTo>
                  <a:lnTo>
                    <a:pt x="10216502" y="6549403"/>
                  </a:lnTo>
                  <a:lnTo>
                    <a:pt x="10180523" y="6509309"/>
                  </a:lnTo>
                  <a:lnTo>
                    <a:pt x="9960242" y="6754749"/>
                  </a:lnTo>
                  <a:lnTo>
                    <a:pt x="9775927" y="6549403"/>
                  </a:lnTo>
                  <a:lnTo>
                    <a:pt x="9739947" y="6509309"/>
                  </a:lnTo>
                  <a:lnTo>
                    <a:pt x="9519628" y="6754749"/>
                  </a:lnTo>
                  <a:lnTo>
                    <a:pt x="9335325" y="6549403"/>
                  </a:lnTo>
                  <a:lnTo>
                    <a:pt x="9299346" y="6509309"/>
                  </a:lnTo>
                  <a:lnTo>
                    <a:pt x="9176931" y="6645707"/>
                  </a:lnTo>
                  <a:lnTo>
                    <a:pt x="9176931" y="6685788"/>
                  </a:lnTo>
                  <a:lnTo>
                    <a:pt x="9299346" y="6549403"/>
                  </a:lnTo>
                  <a:lnTo>
                    <a:pt x="9519628" y="6794830"/>
                  </a:lnTo>
                  <a:lnTo>
                    <a:pt x="9555607" y="6754749"/>
                  </a:lnTo>
                  <a:lnTo>
                    <a:pt x="9739947" y="6549403"/>
                  </a:lnTo>
                  <a:lnTo>
                    <a:pt x="9960242" y="6794830"/>
                  </a:lnTo>
                  <a:lnTo>
                    <a:pt x="9996208" y="6754749"/>
                  </a:lnTo>
                  <a:lnTo>
                    <a:pt x="10180523" y="6549403"/>
                  </a:lnTo>
                  <a:lnTo>
                    <a:pt x="10400817" y="6794830"/>
                  </a:lnTo>
                  <a:lnTo>
                    <a:pt x="10436796" y="6754736"/>
                  </a:lnTo>
                  <a:lnTo>
                    <a:pt x="10621099" y="6549403"/>
                  </a:lnTo>
                  <a:lnTo>
                    <a:pt x="10841393" y="6794830"/>
                  </a:lnTo>
                  <a:lnTo>
                    <a:pt x="10877360" y="6754749"/>
                  </a:lnTo>
                  <a:lnTo>
                    <a:pt x="11061687" y="6549403"/>
                  </a:lnTo>
                  <a:lnTo>
                    <a:pt x="11282007" y="6794830"/>
                  </a:lnTo>
                  <a:lnTo>
                    <a:pt x="11317973" y="6754749"/>
                  </a:lnTo>
                  <a:lnTo>
                    <a:pt x="11502288" y="6549403"/>
                  </a:lnTo>
                  <a:lnTo>
                    <a:pt x="11722583" y="6794830"/>
                  </a:lnTo>
                  <a:lnTo>
                    <a:pt x="11758549" y="6754749"/>
                  </a:lnTo>
                  <a:lnTo>
                    <a:pt x="11942877" y="6549403"/>
                  </a:lnTo>
                  <a:lnTo>
                    <a:pt x="12163158" y="6794830"/>
                  </a:lnTo>
                  <a:lnTo>
                    <a:pt x="12167984" y="6789445"/>
                  </a:lnTo>
                  <a:lnTo>
                    <a:pt x="12167984" y="6754736"/>
                  </a:lnTo>
                  <a:lnTo>
                    <a:pt x="12167984" y="6749351"/>
                  </a:lnTo>
                  <a:close/>
                </a:path>
              </a:pathLst>
            </a:custGeom>
            <a:solidFill>
              <a:srgbClr val="8AA1AD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  <p:sp>
          <p:nvSpPr>
            <p:cNvPr id="7" name="object 7"/>
            <p:cNvSpPr/>
            <p:nvPr/>
          </p:nvSpPr>
          <p:spPr>
            <a:xfrm>
              <a:off x="2983128" y="19062"/>
              <a:ext cx="6187440" cy="3378835"/>
            </a:xfrm>
            <a:custGeom>
              <a:avLst/>
              <a:gdLst/>
              <a:ahLst/>
              <a:cxnLst/>
              <a:rect l="l" t="t" r="r" b="b"/>
              <a:pathLst>
                <a:path w="6187440" h="3378835">
                  <a:moveTo>
                    <a:pt x="122516" y="3057906"/>
                  </a:moveTo>
                  <a:lnTo>
                    <a:pt x="0" y="2921406"/>
                  </a:lnTo>
                  <a:lnTo>
                    <a:pt x="0" y="3194405"/>
                  </a:lnTo>
                  <a:lnTo>
                    <a:pt x="122516" y="3057906"/>
                  </a:lnTo>
                  <a:close/>
                </a:path>
                <a:path w="6187440" h="3378835">
                  <a:moveTo>
                    <a:pt x="122516" y="2475712"/>
                  </a:moveTo>
                  <a:lnTo>
                    <a:pt x="0" y="2339213"/>
                  </a:lnTo>
                  <a:lnTo>
                    <a:pt x="0" y="2612212"/>
                  </a:lnTo>
                  <a:lnTo>
                    <a:pt x="122516" y="2475712"/>
                  </a:lnTo>
                  <a:close/>
                </a:path>
                <a:path w="6187440" h="3378835">
                  <a:moveTo>
                    <a:pt x="122516" y="1885200"/>
                  </a:moveTo>
                  <a:lnTo>
                    <a:pt x="0" y="1748701"/>
                  </a:lnTo>
                  <a:lnTo>
                    <a:pt x="0" y="2021700"/>
                  </a:lnTo>
                  <a:lnTo>
                    <a:pt x="122516" y="1885200"/>
                  </a:lnTo>
                  <a:close/>
                </a:path>
                <a:path w="6187440" h="3378835">
                  <a:moveTo>
                    <a:pt x="122516" y="1303667"/>
                  </a:moveTo>
                  <a:lnTo>
                    <a:pt x="0" y="1167168"/>
                  </a:lnTo>
                  <a:lnTo>
                    <a:pt x="0" y="1440167"/>
                  </a:lnTo>
                  <a:lnTo>
                    <a:pt x="122516" y="1303667"/>
                  </a:lnTo>
                  <a:close/>
                </a:path>
                <a:path w="6187440" h="3378835">
                  <a:moveTo>
                    <a:pt x="122516" y="713143"/>
                  </a:moveTo>
                  <a:lnTo>
                    <a:pt x="0" y="576643"/>
                  </a:lnTo>
                  <a:lnTo>
                    <a:pt x="0" y="849642"/>
                  </a:lnTo>
                  <a:lnTo>
                    <a:pt x="122516" y="713143"/>
                  </a:lnTo>
                  <a:close/>
                </a:path>
                <a:path w="6187440" h="3378835">
                  <a:moveTo>
                    <a:pt x="122516" y="124460"/>
                  </a:moveTo>
                  <a:lnTo>
                    <a:pt x="10807" y="0"/>
                  </a:lnTo>
                  <a:lnTo>
                    <a:pt x="0" y="0"/>
                  </a:lnTo>
                  <a:lnTo>
                    <a:pt x="0" y="260959"/>
                  </a:lnTo>
                  <a:lnTo>
                    <a:pt x="122516" y="124460"/>
                  </a:lnTo>
                  <a:close/>
                </a:path>
                <a:path w="6187440" h="3378835">
                  <a:moveTo>
                    <a:pt x="201282" y="0"/>
                  </a:moveTo>
                  <a:lnTo>
                    <a:pt x="165290" y="0"/>
                  </a:lnTo>
                  <a:lnTo>
                    <a:pt x="120345" y="50076"/>
                  </a:lnTo>
                  <a:lnTo>
                    <a:pt x="75399" y="0"/>
                  </a:lnTo>
                  <a:lnTo>
                    <a:pt x="39408" y="0"/>
                  </a:lnTo>
                  <a:lnTo>
                    <a:pt x="120345" y="90170"/>
                  </a:lnTo>
                  <a:lnTo>
                    <a:pt x="156324" y="50076"/>
                  </a:lnTo>
                  <a:lnTo>
                    <a:pt x="201282" y="0"/>
                  </a:lnTo>
                  <a:close/>
                </a:path>
                <a:path w="6187440" h="3378835">
                  <a:moveTo>
                    <a:pt x="563105" y="124460"/>
                  </a:moveTo>
                  <a:lnTo>
                    <a:pt x="451396" y="0"/>
                  </a:lnTo>
                  <a:lnTo>
                    <a:pt x="234238" y="0"/>
                  </a:lnTo>
                  <a:lnTo>
                    <a:pt x="122529" y="124460"/>
                  </a:lnTo>
                  <a:lnTo>
                    <a:pt x="342823" y="369887"/>
                  </a:lnTo>
                  <a:lnTo>
                    <a:pt x="563105" y="124460"/>
                  </a:lnTo>
                  <a:close/>
                </a:path>
                <a:path w="6187440" h="3378835">
                  <a:moveTo>
                    <a:pt x="563118" y="3057906"/>
                  </a:moveTo>
                  <a:lnTo>
                    <a:pt x="342823" y="2812478"/>
                  </a:lnTo>
                  <a:lnTo>
                    <a:pt x="122529" y="3057906"/>
                  </a:lnTo>
                  <a:lnTo>
                    <a:pt x="342823" y="3303333"/>
                  </a:lnTo>
                  <a:lnTo>
                    <a:pt x="563118" y="3057906"/>
                  </a:lnTo>
                  <a:close/>
                </a:path>
                <a:path w="6187440" h="3378835">
                  <a:moveTo>
                    <a:pt x="563118" y="2475712"/>
                  </a:moveTo>
                  <a:lnTo>
                    <a:pt x="342823" y="2230285"/>
                  </a:lnTo>
                  <a:lnTo>
                    <a:pt x="122529" y="2475712"/>
                  </a:lnTo>
                  <a:lnTo>
                    <a:pt x="342823" y="2721140"/>
                  </a:lnTo>
                  <a:lnTo>
                    <a:pt x="563118" y="2475712"/>
                  </a:lnTo>
                  <a:close/>
                </a:path>
                <a:path w="6187440" h="3378835">
                  <a:moveTo>
                    <a:pt x="563118" y="1885200"/>
                  </a:moveTo>
                  <a:lnTo>
                    <a:pt x="342823" y="1639773"/>
                  </a:lnTo>
                  <a:lnTo>
                    <a:pt x="122529" y="1885200"/>
                  </a:lnTo>
                  <a:lnTo>
                    <a:pt x="342823" y="2130628"/>
                  </a:lnTo>
                  <a:lnTo>
                    <a:pt x="563118" y="1885200"/>
                  </a:lnTo>
                  <a:close/>
                </a:path>
                <a:path w="6187440" h="3378835">
                  <a:moveTo>
                    <a:pt x="563118" y="1303667"/>
                  </a:moveTo>
                  <a:lnTo>
                    <a:pt x="342823" y="1058240"/>
                  </a:lnTo>
                  <a:lnTo>
                    <a:pt x="122529" y="1303667"/>
                  </a:lnTo>
                  <a:lnTo>
                    <a:pt x="342823" y="1549095"/>
                  </a:lnTo>
                  <a:lnTo>
                    <a:pt x="563118" y="1303667"/>
                  </a:lnTo>
                  <a:close/>
                </a:path>
                <a:path w="6187440" h="3378835">
                  <a:moveTo>
                    <a:pt x="563118" y="713155"/>
                  </a:moveTo>
                  <a:lnTo>
                    <a:pt x="342823" y="467728"/>
                  </a:lnTo>
                  <a:lnTo>
                    <a:pt x="122529" y="713155"/>
                  </a:lnTo>
                  <a:lnTo>
                    <a:pt x="342823" y="958583"/>
                  </a:lnTo>
                  <a:lnTo>
                    <a:pt x="563118" y="713155"/>
                  </a:lnTo>
                  <a:close/>
                </a:path>
                <a:path w="6187440" h="3378835">
                  <a:moveTo>
                    <a:pt x="641870" y="0"/>
                  </a:moveTo>
                  <a:lnTo>
                    <a:pt x="605878" y="0"/>
                  </a:lnTo>
                  <a:lnTo>
                    <a:pt x="560933" y="50076"/>
                  </a:lnTo>
                  <a:lnTo>
                    <a:pt x="515988" y="0"/>
                  </a:lnTo>
                  <a:lnTo>
                    <a:pt x="479996" y="0"/>
                  </a:lnTo>
                  <a:lnTo>
                    <a:pt x="560933" y="90170"/>
                  </a:lnTo>
                  <a:lnTo>
                    <a:pt x="596912" y="50076"/>
                  </a:lnTo>
                  <a:lnTo>
                    <a:pt x="641870" y="0"/>
                  </a:lnTo>
                  <a:close/>
                </a:path>
                <a:path w="6187440" h="3378835">
                  <a:moveTo>
                    <a:pt x="1003693" y="124460"/>
                  </a:moveTo>
                  <a:lnTo>
                    <a:pt x="891984" y="0"/>
                  </a:lnTo>
                  <a:lnTo>
                    <a:pt x="674827" y="0"/>
                  </a:lnTo>
                  <a:lnTo>
                    <a:pt x="563118" y="124460"/>
                  </a:lnTo>
                  <a:lnTo>
                    <a:pt x="783412" y="369887"/>
                  </a:lnTo>
                  <a:lnTo>
                    <a:pt x="1003693" y="124460"/>
                  </a:lnTo>
                  <a:close/>
                </a:path>
                <a:path w="6187440" h="3378835">
                  <a:moveTo>
                    <a:pt x="1082446" y="0"/>
                  </a:moveTo>
                  <a:lnTo>
                    <a:pt x="1046467" y="0"/>
                  </a:lnTo>
                  <a:lnTo>
                    <a:pt x="1001522" y="50076"/>
                  </a:lnTo>
                  <a:lnTo>
                    <a:pt x="956564" y="0"/>
                  </a:lnTo>
                  <a:lnTo>
                    <a:pt x="920584" y="0"/>
                  </a:lnTo>
                  <a:lnTo>
                    <a:pt x="1001522" y="90157"/>
                  </a:lnTo>
                  <a:lnTo>
                    <a:pt x="1037488" y="50076"/>
                  </a:lnTo>
                  <a:lnTo>
                    <a:pt x="1082446" y="0"/>
                  </a:lnTo>
                  <a:close/>
                </a:path>
                <a:path w="6187440" h="3378835">
                  <a:moveTo>
                    <a:pt x="1444282" y="3057906"/>
                  </a:moveTo>
                  <a:lnTo>
                    <a:pt x="1223987" y="2812478"/>
                  </a:lnTo>
                  <a:lnTo>
                    <a:pt x="1003693" y="3057906"/>
                  </a:lnTo>
                  <a:lnTo>
                    <a:pt x="783412" y="2812478"/>
                  </a:lnTo>
                  <a:lnTo>
                    <a:pt x="563118" y="3057906"/>
                  </a:lnTo>
                  <a:lnTo>
                    <a:pt x="783412" y="3303333"/>
                  </a:lnTo>
                  <a:lnTo>
                    <a:pt x="1003693" y="3057918"/>
                  </a:lnTo>
                  <a:lnTo>
                    <a:pt x="1223987" y="3303333"/>
                  </a:lnTo>
                  <a:lnTo>
                    <a:pt x="1444282" y="3057906"/>
                  </a:lnTo>
                  <a:close/>
                </a:path>
                <a:path w="6187440" h="3378835">
                  <a:moveTo>
                    <a:pt x="1444282" y="2475712"/>
                  </a:moveTo>
                  <a:lnTo>
                    <a:pt x="1223987" y="2230285"/>
                  </a:lnTo>
                  <a:lnTo>
                    <a:pt x="1003693" y="2475712"/>
                  </a:lnTo>
                  <a:lnTo>
                    <a:pt x="783412" y="2230285"/>
                  </a:lnTo>
                  <a:lnTo>
                    <a:pt x="563118" y="2475712"/>
                  </a:lnTo>
                  <a:lnTo>
                    <a:pt x="783412" y="2721140"/>
                  </a:lnTo>
                  <a:lnTo>
                    <a:pt x="1003693" y="2475725"/>
                  </a:lnTo>
                  <a:lnTo>
                    <a:pt x="1223987" y="2721140"/>
                  </a:lnTo>
                  <a:lnTo>
                    <a:pt x="1444282" y="2475712"/>
                  </a:lnTo>
                  <a:close/>
                </a:path>
                <a:path w="6187440" h="3378835">
                  <a:moveTo>
                    <a:pt x="1444282" y="1885200"/>
                  </a:moveTo>
                  <a:lnTo>
                    <a:pt x="1223987" y="1639773"/>
                  </a:lnTo>
                  <a:lnTo>
                    <a:pt x="1003693" y="1885200"/>
                  </a:lnTo>
                  <a:lnTo>
                    <a:pt x="783412" y="1639773"/>
                  </a:lnTo>
                  <a:lnTo>
                    <a:pt x="563118" y="1885200"/>
                  </a:lnTo>
                  <a:lnTo>
                    <a:pt x="783412" y="2130628"/>
                  </a:lnTo>
                  <a:lnTo>
                    <a:pt x="1003693" y="1885213"/>
                  </a:lnTo>
                  <a:lnTo>
                    <a:pt x="1223987" y="2130628"/>
                  </a:lnTo>
                  <a:lnTo>
                    <a:pt x="1444282" y="1885200"/>
                  </a:lnTo>
                  <a:close/>
                </a:path>
                <a:path w="6187440" h="3378835">
                  <a:moveTo>
                    <a:pt x="1444282" y="1303667"/>
                  </a:moveTo>
                  <a:lnTo>
                    <a:pt x="1223987" y="1058240"/>
                  </a:lnTo>
                  <a:lnTo>
                    <a:pt x="1003693" y="1303667"/>
                  </a:lnTo>
                  <a:lnTo>
                    <a:pt x="783412" y="1058240"/>
                  </a:lnTo>
                  <a:lnTo>
                    <a:pt x="563118" y="1303667"/>
                  </a:lnTo>
                  <a:lnTo>
                    <a:pt x="783412" y="1549095"/>
                  </a:lnTo>
                  <a:lnTo>
                    <a:pt x="1003693" y="1303680"/>
                  </a:lnTo>
                  <a:lnTo>
                    <a:pt x="1223987" y="1549095"/>
                  </a:lnTo>
                  <a:lnTo>
                    <a:pt x="1444282" y="1303667"/>
                  </a:lnTo>
                  <a:close/>
                </a:path>
                <a:path w="6187440" h="3378835">
                  <a:moveTo>
                    <a:pt x="1444282" y="713155"/>
                  </a:moveTo>
                  <a:lnTo>
                    <a:pt x="1223987" y="467728"/>
                  </a:lnTo>
                  <a:lnTo>
                    <a:pt x="1003693" y="713155"/>
                  </a:lnTo>
                  <a:lnTo>
                    <a:pt x="783412" y="467728"/>
                  </a:lnTo>
                  <a:lnTo>
                    <a:pt x="563118" y="713155"/>
                  </a:lnTo>
                  <a:lnTo>
                    <a:pt x="783412" y="958583"/>
                  </a:lnTo>
                  <a:lnTo>
                    <a:pt x="1003693" y="713168"/>
                  </a:lnTo>
                  <a:lnTo>
                    <a:pt x="1223987" y="958583"/>
                  </a:lnTo>
                  <a:lnTo>
                    <a:pt x="1444282" y="713155"/>
                  </a:lnTo>
                  <a:close/>
                </a:path>
                <a:path w="6187440" h="3378835">
                  <a:moveTo>
                    <a:pt x="1523034" y="0"/>
                  </a:moveTo>
                  <a:lnTo>
                    <a:pt x="1487055" y="0"/>
                  </a:lnTo>
                  <a:lnTo>
                    <a:pt x="1442110" y="50076"/>
                  </a:lnTo>
                  <a:lnTo>
                    <a:pt x="1397165" y="0"/>
                  </a:lnTo>
                  <a:lnTo>
                    <a:pt x="1361173" y="0"/>
                  </a:lnTo>
                  <a:lnTo>
                    <a:pt x="1442110" y="90170"/>
                  </a:lnTo>
                  <a:lnTo>
                    <a:pt x="1478089" y="50076"/>
                  </a:lnTo>
                  <a:lnTo>
                    <a:pt x="1523034" y="0"/>
                  </a:lnTo>
                  <a:close/>
                </a:path>
                <a:path w="6187440" h="3378835">
                  <a:moveTo>
                    <a:pt x="1884870" y="3057906"/>
                  </a:moveTo>
                  <a:lnTo>
                    <a:pt x="1664576" y="2812478"/>
                  </a:lnTo>
                  <a:lnTo>
                    <a:pt x="1444282" y="3057906"/>
                  </a:lnTo>
                  <a:lnTo>
                    <a:pt x="1664576" y="3303333"/>
                  </a:lnTo>
                  <a:lnTo>
                    <a:pt x="1884870" y="3057906"/>
                  </a:lnTo>
                  <a:close/>
                </a:path>
                <a:path w="6187440" h="3378835">
                  <a:moveTo>
                    <a:pt x="1884870" y="2475712"/>
                  </a:moveTo>
                  <a:lnTo>
                    <a:pt x="1664576" y="2230285"/>
                  </a:lnTo>
                  <a:lnTo>
                    <a:pt x="1444282" y="2475712"/>
                  </a:lnTo>
                  <a:lnTo>
                    <a:pt x="1664576" y="2721140"/>
                  </a:lnTo>
                  <a:lnTo>
                    <a:pt x="1884870" y="2475712"/>
                  </a:lnTo>
                  <a:close/>
                </a:path>
                <a:path w="6187440" h="3378835">
                  <a:moveTo>
                    <a:pt x="1884870" y="1885200"/>
                  </a:moveTo>
                  <a:lnTo>
                    <a:pt x="1664576" y="1639773"/>
                  </a:lnTo>
                  <a:lnTo>
                    <a:pt x="1444282" y="1885200"/>
                  </a:lnTo>
                  <a:lnTo>
                    <a:pt x="1664576" y="2130628"/>
                  </a:lnTo>
                  <a:lnTo>
                    <a:pt x="1884870" y="1885200"/>
                  </a:lnTo>
                  <a:close/>
                </a:path>
                <a:path w="6187440" h="3378835">
                  <a:moveTo>
                    <a:pt x="1884870" y="1303667"/>
                  </a:moveTo>
                  <a:lnTo>
                    <a:pt x="1664576" y="1058240"/>
                  </a:lnTo>
                  <a:lnTo>
                    <a:pt x="1444282" y="1303667"/>
                  </a:lnTo>
                  <a:lnTo>
                    <a:pt x="1664576" y="1549095"/>
                  </a:lnTo>
                  <a:lnTo>
                    <a:pt x="1884870" y="1303667"/>
                  </a:lnTo>
                  <a:close/>
                </a:path>
                <a:path w="6187440" h="3378835">
                  <a:moveTo>
                    <a:pt x="1884870" y="713155"/>
                  </a:moveTo>
                  <a:lnTo>
                    <a:pt x="1664576" y="467728"/>
                  </a:lnTo>
                  <a:lnTo>
                    <a:pt x="1444282" y="713155"/>
                  </a:lnTo>
                  <a:lnTo>
                    <a:pt x="1664576" y="958583"/>
                  </a:lnTo>
                  <a:lnTo>
                    <a:pt x="1884870" y="713155"/>
                  </a:lnTo>
                  <a:close/>
                </a:path>
                <a:path w="6187440" h="3378835">
                  <a:moveTo>
                    <a:pt x="1963635" y="0"/>
                  </a:moveTo>
                  <a:lnTo>
                    <a:pt x="1927644" y="0"/>
                  </a:lnTo>
                  <a:lnTo>
                    <a:pt x="1882698" y="50076"/>
                  </a:lnTo>
                  <a:lnTo>
                    <a:pt x="1837753" y="0"/>
                  </a:lnTo>
                  <a:lnTo>
                    <a:pt x="1801761" y="0"/>
                  </a:lnTo>
                  <a:lnTo>
                    <a:pt x="1882698" y="90170"/>
                  </a:lnTo>
                  <a:lnTo>
                    <a:pt x="1918677" y="50076"/>
                  </a:lnTo>
                  <a:lnTo>
                    <a:pt x="1963635" y="0"/>
                  </a:lnTo>
                  <a:close/>
                </a:path>
                <a:path w="6187440" h="3378835">
                  <a:moveTo>
                    <a:pt x="2404224" y="0"/>
                  </a:moveTo>
                  <a:lnTo>
                    <a:pt x="2368245" y="0"/>
                  </a:lnTo>
                  <a:lnTo>
                    <a:pt x="2323287" y="50076"/>
                  </a:lnTo>
                  <a:lnTo>
                    <a:pt x="2278342" y="0"/>
                  </a:lnTo>
                  <a:lnTo>
                    <a:pt x="2242350" y="0"/>
                  </a:lnTo>
                  <a:lnTo>
                    <a:pt x="2323287" y="90170"/>
                  </a:lnTo>
                  <a:lnTo>
                    <a:pt x="2359266" y="50076"/>
                  </a:lnTo>
                  <a:lnTo>
                    <a:pt x="2404224" y="0"/>
                  </a:lnTo>
                  <a:close/>
                </a:path>
                <a:path w="6187440" h="3378835">
                  <a:moveTo>
                    <a:pt x="2844787" y="0"/>
                  </a:moveTo>
                  <a:lnTo>
                    <a:pt x="2808808" y="0"/>
                  </a:lnTo>
                  <a:lnTo>
                    <a:pt x="2763863" y="50076"/>
                  </a:lnTo>
                  <a:lnTo>
                    <a:pt x="2718917" y="0"/>
                  </a:lnTo>
                  <a:lnTo>
                    <a:pt x="2682938" y="0"/>
                  </a:lnTo>
                  <a:lnTo>
                    <a:pt x="2763863" y="90157"/>
                  </a:lnTo>
                  <a:lnTo>
                    <a:pt x="2799829" y="50076"/>
                  </a:lnTo>
                  <a:lnTo>
                    <a:pt x="2844787" y="0"/>
                  </a:lnTo>
                  <a:close/>
                </a:path>
                <a:path w="6187440" h="3378835">
                  <a:moveTo>
                    <a:pt x="3081210" y="3232747"/>
                  </a:moveTo>
                  <a:lnTo>
                    <a:pt x="2986214" y="3338576"/>
                  </a:lnTo>
                  <a:lnTo>
                    <a:pt x="2765945" y="3093148"/>
                  </a:lnTo>
                  <a:lnTo>
                    <a:pt x="2545651" y="3338576"/>
                  </a:lnTo>
                  <a:lnTo>
                    <a:pt x="2325357" y="3093148"/>
                  </a:lnTo>
                  <a:lnTo>
                    <a:pt x="2105063" y="3338576"/>
                  </a:lnTo>
                  <a:lnTo>
                    <a:pt x="1884756" y="3093148"/>
                  </a:lnTo>
                  <a:lnTo>
                    <a:pt x="1664462" y="3338576"/>
                  </a:lnTo>
                  <a:lnTo>
                    <a:pt x="1444167" y="3093148"/>
                  </a:lnTo>
                  <a:lnTo>
                    <a:pt x="1223873" y="3338576"/>
                  </a:lnTo>
                  <a:lnTo>
                    <a:pt x="1003592" y="3093148"/>
                  </a:lnTo>
                  <a:lnTo>
                    <a:pt x="783310" y="3338576"/>
                  </a:lnTo>
                  <a:lnTo>
                    <a:pt x="563003" y="3093148"/>
                  </a:lnTo>
                  <a:lnTo>
                    <a:pt x="342696" y="3338576"/>
                  </a:lnTo>
                  <a:lnTo>
                    <a:pt x="122415" y="3093148"/>
                  </a:lnTo>
                  <a:lnTo>
                    <a:pt x="0" y="3229533"/>
                  </a:lnTo>
                  <a:lnTo>
                    <a:pt x="0" y="3269615"/>
                  </a:lnTo>
                  <a:lnTo>
                    <a:pt x="122415" y="3133242"/>
                  </a:lnTo>
                  <a:lnTo>
                    <a:pt x="342696" y="3378657"/>
                  </a:lnTo>
                  <a:lnTo>
                    <a:pt x="563003" y="3133242"/>
                  </a:lnTo>
                  <a:lnTo>
                    <a:pt x="783310" y="3378657"/>
                  </a:lnTo>
                  <a:lnTo>
                    <a:pt x="1003592" y="3133242"/>
                  </a:lnTo>
                  <a:lnTo>
                    <a:pt x="1223873" y="3378657"/>
                  </a:lnTo>
                  <a:lnTo>
                    <a:pt x="1444167" y="3133242"/>
                  </a:lnTo>
                  <a:lnTo>
                    <a:pt x="1664462" y="3378657"/>
                  </a:lnTo>
                  <a:lnTo>
                    <a:pt x="1884756" y="3133242"/>
                  </a:lnTo>
                  <a:lnTo>
                    <a:pt x="2105063" y="3378657"/>
                  </a:lnTo>
                  <a:lnTo>
                    <a:pt x="2325357" y="3133242"/>
                  </a:lnTo>
                  <a:lnTo>
                    <a:pt x="2545651" y="3378657"/>
                  </a:lnTo>
                  <a:lnTo>
                    <a:pt x="2765945" y="3133242"/>
                  </a:lnTo>
                  <a:lnTo>
                    <a:pt x="2986214" y="3378657"/>
                  </a:lnTo>
                  <a:lnTo>
                    <a:pt x="3081210" y="3272828"/>
                  </a:lnTo>
                  <a:lnTo>
                    <a:pt x="3081210" y="3232747"/>
                  </a:lnTo>
                  <a:close/>
                </a:path>
                <a:path w="6187440" h="3378835">
                  <a:moveTo>
                    <a:pt x="3081210" y="2650553"/>
                  </a:moveTo>
                  <a:lnTo>
                    <a:pt x="2986214" y="2756382"/>
                  </a:lnTo>
                  <a:lnTo>
                    <a:pt x="2765945" y="2510955"/>
                  </a:lnTo>
                  <a:lnTo>
                    <a:pt x="2545651" y="2756395"/>
                  </a:lnTo>
                  <a:lnTo>
                    <a:pt x="2325357" y="2510955"/>
                  </a:lnTo>
                  <a:lnTo>
                    <a:pt x="2105063" y="2756395"/>
                  </a:lnTo>
                  <a:lnTo>
                    <a:pt x="1884756" y="2510955"/>
                  </a:lnTo>
                  <a:lnTo>
                    <a:pt x="1664462" y="2756395"/>
                  </a:lnTo>
                  <a:lnTo>
                    <a:pt x="1444167" y="2510955"/>
                  </a:lnTo>
                  <a:lnTo>
                    <a:pt x="1223873" y="2756382"/>
                  </a:lnTo>
                  <a:lnTo>
                    <a:pt x="1003592" y="2510955"/>
                  </a:lnTo>
                  <a:lnTo>
                    <a:pt x="783310" y="2756395"/>
                  </a:lnTo>
                  <a:lnTo>
                    <a:pt x="563003" y="2510955"/>
                  </a:lnTo>
                  <a:lnTo>
                    <a:pt x="342696" y="2756395"/>
                  </a:lnTo>
                  <a:lnTo>
                    <a:pt x="122415" y="2510955"/>
                  </a:lnTo>
                  <a:lnTo>
                    <a:pt x="0" y="2647353"/>
                  </a:lnTo>
                  <a:lnTo>
                    <a:pt x="0" y="2687434"/>
                  </a:lnTo>
                  <a:lnTo>
                    <a:pt x="122415" y="2551049"/>
                  </a:lnTo>
                  <a:lnTo>
                    <a:pt x="342696" y="2796476"/>
                  </a:lnTo>
                  <a:lnTo>
                    <a:pt x="563003" y="2551049"/>
                  </a:lnTo>
                  <a:lnTo>
                    <a:pt x="783310" y="2796476"/>
                  </a:lnTo>
                  <a:lnTo>
                    <a:pt x="1003592" y="2551049"/>
                  </a:lnTo>
                  <a:lnTo>
                    <a:pt x="1223873" y="2796476"/>
                  </a:lnTo>
                  <a:lnTo>
                    <a:pt x="1444167" y="2551049"/>
                  </a:lnTo>
                  <a:lnTo>
                    <a:pt x="1664462" y="2796476"/>
                  </a:lnTo>
                  <a:lnTo>
                    <a:pt x="1884756" y="2551049"/>
                  </a:lnTo>
                  <a:lnTo>
                    <a:pt x="2105063" y="2796476"/>
                  </a:lnTo>
                  <a:lnTo>
                    <a:pt x="2325357" y="2551049"/>
                  </a:lnTo>
                  <a:lnTo>
                    <a:pt x="2545651" y="2796476"/>
                  </a:lnTo>
                  <a:lnTo>
                    <a:pt x="2765945" y="2551049"/>
                  </a:lnTo>
                  <a:lnTo>
                    <a:pt x="2986214" y="2796476"/>
                  </a:lnTo>
                  <a:lnTo>
                    <a:pt x="3081210" y="2690647"/>
                  </a:lnTo>
                  <a:lnTo>
                    <a:pt x="3081210" y="2650553"/>
                  </a:lnTo>
                  <a:close/>
                </a:path>
                <a:path w="6187440" h="3378835">
                  <a:moveTo>
                    <a:pt x="3081210" y="2060028"/>
                  </a:moveTo>
                  <a:lnTo>
                    <a:pt x="2986214" y="2165858"/>
                  </a:lnTo>
                  <a:lnTo>
                    <a:pt x="2765945" y="1920430"/>
                  </a:lnTo>
                  <a:lnTo>
                    <a:pt x="2545651" y="2165870"/>
                  </a:lnTo>
                  <a:lnTo>
                    <a:pt x="2325357" y="1920430"/>
                  </a:lnTo>
                  <a:lnTo>
                    <a:pt x="2105063" y="2165870"/>
                  </a:lnTo>
                  <a:lnTo>
                    <a:pt x="1884756" y="1920430"/>
                  </a:lnTo>
                  <a:lnTo>
                    <a:pt x="1664462" y="2165870"/>
                  </a:lnTo>
                  <a:lnTo>
                    <a:pt x="1444167" y="1920430"/>
                  </a:lnTo>
                  <a:lnTo>
                    <a:pt x="1223873" y="2165858"/>
                  </a:lnTo>
                  <a:lnTo>
                    <a:pt x="1003592" y="1920430"/>
                  </a:lnTo>
                  <a:lnTo>
                    <a:pt x="783310" y="2165870"/>
                  </a:lnTo>
                  <a:lnTo>
                    <a:pt x="563003" y="1920430"/>
                  </a:lnTo>
                  <a:lnTo>
                    <a:pt x="342696" y="2165870"/>
                  </a:lnTo>
                  <a:lnTo>
                    <a:pt x="122415" y="1920430"/>
                  </a:lnTo>
                  <a:lnTo>
                    <a:pt x="0" y="2056828"/>
                  </a:lnTo>
                  <a:lnTo>
                    <a:pt x="0" y="2096909"/>
                  </a:lnTo>
                  <a:lnTo>
                    <a:pt x="122415" y="1960524"/>
                  </a:lnTo>
                  <a:lnTo>
                    <a:pt x="342696" y="2205952"/>
                  </a:lnTo>
                  <a:lnTo>
                    <a:pt x="563003" y="1960524"/>
                  </a:lnTo>
                  <a:lnTo>
                    <a:pt x="783310" y="2205952"/>
                  </a:lnTo>
                  <a:lnTo>
                    <a:pt x="1003592" y="1960524"/>
                  </a:lnTo>
                  <a:lnTo>
                    <a:pt x="1223873" y="2205952"/>
                  </a:lnTo>
                  <a:lnTo>
                    <a:pt x="1444167" y="1960524"/>
                  </a:lnTo>
                  <a:lnTo>
                    <a:pt x="1664462" y="2205952"/>
                  </a:lnTo>
                  <a:lnTo>
                    <a:pt x="1884756" y="1960524"/>
                  </a:lnTo>
                  <a:lnTo>
                    <a:pt x="2105063" y="2205952"/>
                  </a:lnTo>
                  <a:lnTo>
                    <a:pt x="2325357" y="1960524"/>
                  </a:lnTo>
                  <a:lnTo>
                    <a:pt x="2545651" y="2205952"/>
                  </a:lnTo>
                  <a:lnTo>
                    <a:pt x="2765945" y="1960524"/>
                  </a:lnTo>
                  <a:lnTo>
                    <a:pt x="2986214" y="2205952"/>
                  </a:lnTo>
                  <a:lnTo>
                    <a:pt x="3081210" y="2100122"/>
                  </a:lnTo>
                  <a:lnTo>
                    <a:pt x="3081210" y="2060028"/>
                  </a:lnTo>
                  <a:close/>
                </a:path>
                <a:path w="6187440" h="3378835">
                  <a:moveTo>
                    <a:pt x="3081210" y="1478508"/>
                  </a:moveTo>
                  <a:lnTo>
                    <a:pt x="2986214" y="1584337"/>
                  </a:lnTo>
                  <a:lnTo>
                    <a:pt x="2765945" y="1338910"/>
                  </a:lnTo>
                  <a:lnTo>
                    <a:pt x="2545651" y="1584337"/>
                  </a:lnTo>
                  <a:lnTo>
                    <a:pt x="2325357" y="1338910"/>
                  </a:lnTo>
                  <a:lnTo>
                    <a:pt x="2105063" y="1584337"/>
                  </a:lnTo>
                  <a:lnTo>
                    <a:pt x="1884756" y="1338910"/>
                  </a:lnTo>
                  <a:lnTo>
                    <a:pt x="1664462" y="1584337"/>
                  </a:lnTo>
                  <a:lnTo>
                    <a:pt x="1444167" y="1338910"/>
                  </a:lnTo>
                  <a:lnTo>
                    <a:pt x="1223873" y="1584337"/>
                  </a:lnTo>
                  <a:lnTo>
                    <a:pt x="1003592" y="1338910"/>
                  </a:lnTo>
                  <a:lnTo>
                    <a:pt x="783310" y="1584337"/>
                  </a:lnTo>
                  <a:lnTo>
                    <a:pt x="563003" y="1338910"/>
                  </a:lnTo>
                  <a:lnTo>
                    <a:pt x="342696" y="1584337"/>
                  </a:lnTo>
                  <a:lnTo>
                    <a:pt x="122415" y="1338910"/>
                  </a:lnTo>
                  <a:lnTo>
                    <a:pt x="0" y="1475295"/>
                  </a:lnTo>
                  <a:lnTo>
                    <a:pt x="0" y="1515389"/>
                  </a:lnTo>
                  <a:lnTo>
                    <a:pt x="122415" y="1379004"/>
                  </a:lnTo>
                  <a:lnTo>
                    <a:pt x="342696" y="1624431"/>
                  </a:lnTo>
                  <a:lnTo>
                    <a:pt x="563003" y="1379004"/>
                  </a:lnTo>
                  <a:lnTo>
                    <a:pt x="783310" y="1624431"/>
                  </a:lnTo>
                  <a:lnTo>
                    <a:pt x="1003592" y="1379004"/>
                  </a:lnTo>
                  <a:lnTo>
                    <a:pt x="1223873" y="1624418"/>
                  </a:lnTo>
                  <a:lnTo>
                    <a:pt x="1444167" y="1379004"/>
                  </a:lnTo>
                  <a:lnTo>
                    <a:pt x="1664462" y="1624431"/>
                  </a:lnTo>
                  <a:lnTo>
                    <a:pt x="1884756" y="1379004"/>
                  </a:lnTo>
                  <a:lnTo>
                    <a:pt x="2105063" y="1624431"/>
                  </a:lnTo>
                  <a:lnTo>
                    <a:pt x="2325357" y="1379004"/>
                  </a:lnTo>
                  <a:lnTo>
                    <a:pt x="2545651" y="1624431"/>
                  </a:lnTo>
                  <a:lnTo>
                    <a:pt x="2765945" y="1379004"/>
                  </a:lnTo>
                  <a:lnTo>
                    <a:pt x="2986214" y="1624418"/>
                  </a:lnTo>
                  <a:lnTo>
                    <a:pt x="3081210" y="1518589"/>
                  </a:lnTo>
                  <a:lnTo>
                    <a:pt x="3081210" y="1478508"/>
                  </a:lnTo>
                  <a:close/>
                </a:path>
                <a:path w="6187440" h="3378835">
                  <a:moveTo>
                    <a:pt x="3081210" y="887984"/>
                  </a:moveTo>
                  <a:lnTo>
                    <a:pt x="2986214" y="993813"/>
                  </a:lnTo>
                  <a:lnTo>
                    <a:pt x="2765945" y="748385"/>
                  </a:lnTo>
                  <a:lnTo>
                    <a:pt x="2545651" y="993825"/>
                  </a:lnTo>
                  <a:lnTo>
                    <a:pt x="2325357" y="748385"/>
                  </a:lnTo>
                  <a:lnTo>
                    <a:pt x="2105063" y="993825"/>
                  </a:lnTo>
                  <a:lnTo>
                    <a:pt x="1884756" y="748385"/>
                  </a:lnTo>
                  <a:lnTo>
                    <a:pt x="1664462" y="993825"/>
                  </a:lnTo>
                  <a:lnTo>
                    <a:pt x="1444167" y="748385"/>
                  </a:lnTo>
                  <a:lnTo>
                    <a:pt x="1223873" y="993813"/>
                  </a:lnTo>
                  <a:lnTo>
                    <a:pt x="1003592" y="748385"/>
                  </a:lnTo>
                  <a:lnTo>
                    <a:pt x="783310" y="993825"/>
                  </a:lnTo>
                  <a:lnTo>
                    <a:pt x="563003" y="748385"/>
                  </a:lnTo>
                  <a:lnTo>
                    <a:pt x="342696" y="993825"/>
                  </a:lnTo>
                  <a:lnTo>
                    <a:pt x="122415" y="748385"/>
                  </a:lnTo>
                  <a:lnTo>
                    <a:pt x="0" y="884783"/>
                  </a:lnTo>
                  <a:lnTo>
                    <a:pt x="0" y="924864"/>
                  </a:lnTo>
                  <a:lnTo>
                    <a:pt x="122415" y="788492"/>
                  </a:lnTo>
                  <a:lnTo>
                    <a:pt x="342696" y="1033907"/>
                  </a:lnTo>
                  <a:lnTo>
                    <a:pt x="563003" y="788492"/>
                  </a:lnTo>
                  <a:lnTo>
                    <a:pt x="783310" y="1033907"/>
                  </a:lnTo>
                  <a:lnTo>
                    <a:pt x="1003592" y="788492"/>
                  </a:lnTo>
                  <a:lnTo>
                    <a:pt x="1223873" y="1033907"/>
                  </a:lnTo>
                  <a:lnTo>
                    <a:pt x="1444167" y="788492"/>
                  </a:lnTo>
                  <a:lnTo>
                    <a:pt x="1664462" y="1033907"/>
                  </a:lnTo>
                  <a:lnTo>
                    <a:pt x="1884756" y="788492"/>
                  </a:lnTo>
                  <a:lnTo>
                    <a:pt x="2105063" y="1033907"/>
                  </a:lnTo>
                  <a:lnTo>
                    <a:pt x="2325357" y="788492"/>
                  </a:lnTo>
                  <a:lnTo>
                    <a:pt x="2545651" y="1033907"/>
                  </a:lnTo>
                  <a:lnTo>
                    <a:pt x="2765945" y="788492"/>
                  </a:lnTo>
                  <a:lnTo>
                    <a:pt x="2986214" y="1033907"/>
                  </a:lnTo>
                  <a:lnTo>
                    <a:pt x="3081210" y="928077"/>
                  </a:lnTo>
                  <a:lnTo>
                    <a:pt x="3081210" y="887984"/>
                  </a:lnTo>
                  <a:close/>
                </a:path>
                <a:path w="6187440" h="3378835">
                  <a:moveTo>
                    <a:pt x="3081210" y="299300"/>
                  </a:moveTo>
                  <a:lnTo>
                    <a:pt x="2986214" y="405130"/>
                  </a:lnTo>
                  <a:lnTo>
                    <a:pt x="2765945" y="159702"/>
                  </a:lnTo>
                  <a:lnTo>
                    <a:pt x="2545651" y="405130"/>
                  </a:lnTo>
                  <a:lnTo>
                    <a:pt x="2325357" y="159702"/>
                  </a:lnTo>
                  <a:lnTo>
                    <a:pt x="2105063" y="405130"/>
                  </a:lnTo>
                  <a:lnTo>
                    <a:pt x="1884756" y="159702"/>
                  </a:lnTo>
                  <a:lnTo>
                    <a:pt x="1664462" y="405130"/>
                  </a:lnTo>
                  <a:lnTo>
                    <a:pt x="1444167" y="159702"/>
                  </a:lnTo>
                  <a:lnTo>
                    <a:pt x="1223873" y="405130"/>
                  </a:lnTo>
                  <a:lnTo>
                    <a:pt x="1003592" y="159702"/>
                  </a:lnTo>
                  <a:lnTo>
                    <a:pt x="783310" y="405130"/>
                  </a:lnTo>
                  <a:lnTo>
                    <a:pt x="563003" y="159702"/>
                  </a:lnTo>
                  <a:lnTo>
                    <a:pt x="342696" y="405130"/>
                  </a:lnTo>
                  <a:lnTo>
                    <a:pt x="122415" y="159702"/>
                  </a:lnTo>
                  <a:lnTo>
                    <a:pt x="0" y="296087"/>
                  </a:lnTo>
                  <a:lnTo>
                    <a:pt x="0" y="336181"/>
                  </a:lnTo>
                  <a:lnTo>
                    <a:pt x="122415" y="199796"/>
                  </a:lnTo>
                  <a:lnTo>
                    <a:pt x="342696" y="445223"/>
                  </a:lnTo>
                  <a:lnTo>
                    <a:pt x="563003" y="199796"/>
                  </a:lnTo>
                  <a:lnTo>
                    <a:pt x="783310" y="445223"/>
                  </a:lnTo>
                  <a:lnTo>
                    <a:pt x="1003592" y="199796"/>
                  </a:lnTo>
                  <a:lnTo>
                    <a:pt x="1223873" y="445211"/>
                  </a:lnTo>
                  <a:lnTo>
                    <a:pt x="1444167" y="199796"/>
                  </a:lnTo>
                  <a:lnTo>
                    <a:pt x="1664462" y="445223"/>
                  </a:lnTo>
                  <a:lnTo>
                    <a:pt x="1884756" y="199796"/>
                  </a:lnTo>
                  <a:lnTo>
                    <a:pt x="2105063" y="445223"/>
                  </a:lnTo>
                  <a:lnTo>
                    <a:pt x="2325357" y="199796"/>
                  </a:lnTo>
                  <a:lnTo>
                    <a:pt x="2545651" y="445223"/>
                  </a:lnTo>
                  <a:lnTo>
                    <a:pt x="2765945" y="199796"/>
                  </a:lnTo>
                  <a:lnTo>
                    <a:pt x="2986214" y="445211"/>
                  </a:lnTo>
                  <a:lnTo>
                    <a:pt x="3081210" y="339382"/>
                  </a:lnTo>
                  <a:lnTo>
                    <a:pt x="3081210" y="299300"/>
                  </a:lnTo>
                  <a:close/>
                </a:path>
                <a:path w="6187440" h="3378835">
                  <a:moveTo>
                    <a:pt x="3081223" y="2918206"/>
                  </a:moveTo>
                  <a:lnTo>
                    <a:pt x="2986328" y="2812478"/>
                  </a:lnTo>
                  <a:lnTo>
                    <a:pt x="2766047" y="3057906"/>
                  </a:lnTo>
                  <a:lnTo>
                    <a:pt x="2545753" y="2812478"/>
                  </a:lnTo>
                  <a:lnTo>
                    <a:pt x="2325459" y="3057906"/>
                  </a:lnTo>
                  <a:lnTo>
                    <a:pt x="2105177" y="2812478"/>
                  </a:lnTo>
                  <a:lnTo>
                    <a:pt x="1884883" y="3057906"/>
                  </a:lnTo>
                  <a:lnTo>
                    <a:pt x="2105177" y="3303333"/>
                  </a:lnTo>
                  <a:lnTo>
                    <a:pt x="2325459" y="3057918"/>
                  </a:lnTo>
                  <a:lnTo>
                    <a:pt x="2545753" y="3303333"/>
                  </a:lnTo>
                  <a:lnTo>
                    <a:pt x="2766034" y="3057931"/>
                  </a:lnTo>
                  <a:lnTo>
                    <a:pt x="2986328" y="3303346"/>
                  </a:lnTo>
                  <a:lnTo>
                    <a:pt x="3081223" y="3197618"/>
                  </a:lnTo>
                  <a:lnTo>
                    <a:pt x="3081223" y="2918206"/>
                  </a:lnTo>
                  <a:close/>
                </a:path>
                <a:path w="6187440" h="3378835">
                  <a:moveTo>
                    <a:pt x="3081223" y="2336012"/>
                  </a:moveTo>
                  <a:lnTo>
                    <a:pt x="2986328" y="2230285"/>
                  </a:lnTo>
                  <a:lnTo>
                    <a:pt x="2766034" y="2475712"/>
                  </a:lnTo>
                  <a:lnTo>
                    <a:pt x="2545753" y="2230285"/>
                  </a:lnTo>
                  <a:lnTo>
                    <a:pt x="2325459" y="2475712"/>
                  </a:lnTo>
                  <a:lnTo>
                    <a:pt x="2105177" y="2230285"/>
                  </a:lnTo>
                  <a:lnTo>
                    <a:pt x="1884883" y="2475712"/>
                  </a:lnTo>
                  <a:lnTo>
                    <a:pt x="2105177" y="2721140"/>
                  </a:lnTo>
                  <a:lnTo>
                    <a:pt x="2325459" y="2475725"/>
                  </a:lnTo>
                  <a:lnTo>
                    <a:pt x="2545753" y="2721140"/>
                  </a:lnTo>
                  <a:lnTo>
                    <a:pt x="2766034" y="2475725"/>
                  </a:lnTo>
                  <a:lnTo>
                    <a:pt x="2986328" y="2721140"/>
                  </a:lnTo>
                  <a:lnTo>
                    <a:pt x="3081223" y="2615412"/>
                  </a:lnTo>
                  <a:lnTo>
                    <a:pt x="3081223" y="2336012"/>
                  </a:lnTo>
                  <a:close/>
                </a:path>
                <a:path w="6187440" h="3378835">
                  <a:moveTo>
                    <a:pt x="3081223" y="1745500"/>
                  </a:moveTo>
                  <a:lnTo>
                    <a:pt x="2986328" y="1639773"/>
                  </a:lnTo>
                  <a:lnTo>
                    <a:pt x="2766034" y="1885200"/>
                  </a:lnTo>
                  <a:lnTo>
                    <a:pt x="2545753" y="1639773"/>
                  </a:lnTo>
                  <a:lnTo>
                    <a:pt x="2325459" y="1885200"/>
                  </a:lnTo>
                  <a:lnTo>
                    <a:pt x="2105177" y="1639773"/>
                  </a:lnTo>
                  <a:lnTo>
                    <a:pt x="1884883" y="1885200"/>
                  </a:lnTo>
                  <a:lnTo>
                    <a:pt x="2105177" y="2130628"/>
                  </a:lnTo>
                  <a:lnTo>
                    <a:pt x="2325459" y="1885213"/>
                  </a:lnTo>
                  <a:lnTo>
                    <a:pt x="2545753" y="2130628"/>
                  </a:lnTo>
                  <a:lnTo>
                    <a:pt x="2766034" y="1885213"/>
                  </a:lnTo>
                  <a:lnTo>
                    <a:pt x="2986328" y="2130641"/>
                  </a:lnTo>
                  <a:lnTo>
                    <a:pt x="3081223" y="2024913"/>
                  </a:lnTo>
                  <a:lnTo>
                    <a:pt x="3081223" y="1745500"/>
                  </a:lnTo>
                  <a:close/>
                </a:path>
                <a:path w="6187440" h="3378835">
                  <a:moveTo>
                    <a:pt x="3081223" y="1163955"/>
                  </a:moveTo>
                  <a:lnTo>
                    <a:pt x="2986328" y="1058227"/>
                  </a:lnTo>
                  <a:lnTo>
                    <a:pt x="2766034" y="1303667"/>
                  </a:lnTo>
                  <a:lnTo>
                    <a:pt x="2545753" y="1058240"/>
                  </a:lnTo>
                  <a:lnTo>
                    <a:pt x="2325459" y="1303667"/>
                  </a:lnTo>
                  <a:lnTo>
                    <a:pt x="2105177" y="1058240"/>
                  </a:lnTo>
                  <a:lnTo>
                    <a:pt x="1884883" y="1303667"/>
                  </a:lnTo>
                  <a:lnTo>
                    <a:pt x="2105177" y="1549095"/>
                  </a:lnTo>
                  <a:lnTo>
                    <a:pt x="2325459" y="1303680"/>
                  </a:lnTo>
                  <a:lnTo>
                    <a:pt x="2545753" y="1549095"/>
                  </a:lnTo>
                  <a:lnTo>
                    <a:pt x="2766034" y="1303680"/>
                  </a:lnTo>
                  <a:lnTo>
                    <a:pt x="2986328" y="1549095"/>
                  </a:lnTo>
                  <a:lnTo>
                    <a:pt x="3081223" y="1443367"/>
                  </a:lnTo>
                  <a:lnTo>
                    <a:pt x="3081223" y="1163955"/>
                  </a:lnTo>
                  <a:close/>
                </a:path>
                <a:path w="6187440" h="3378835">
                  <a:moveTo>
                    <a:pt x="3081223" y="573455"/>
                  </a:moveTo>
                  <a:lnTo>
                    <a:pt x="2986328" y="467728"/>
                  </a:lnTo>
                  <a:lnTo>
                    <a:pt x="2766034" y="713155"/>
                  </a:lnTo>
                  <a:lnTo>
                    <a:pt x="2545753" y="467728"/>
                  </a:lnTo>
                  <a:lnTo>
                    <a:pt x="2325459" y="713155"/>
                  </a:lnTo>
                  <a:lnTo>
                    <a:pt x="2105177" y="467728"/>
                  </a:lnTo>
                  <a:lnTo>
                    <a:pt x="1884883" y="713155"/>
                  </a:lnTo>
                  <a:lnTo>
                    <a:pt x="2105177" y="958583"/>
                  </a:lnTo>
                  <a:lnTo>
                    <a:pt x="2325459" y="713168"/>
                  </a:lnTo>
                  <a:lnTo>
                    <a:pt x="2545753" y="958583"/>
                  </a:lnTo>
                  <a:lnTo>
                    <a:pt x="2766034" y="713168"/>
                  </a:lnTo>
                  <a:lnTo>
                    <a:pt x="2986328" y="958583"/>
                  </a:lnTo>
                  <a:lnTo>
                    <a:pt x="3081223" y="852855"/>
                  </a:lnTo>
                  <a:lnTo>
                    <a:pt x="3081223" y="573455"/>
                  </a:lnTo>
                  <a:close/>
                </a:path>
                <a:path w="6187440" h="3378835">
                  <a:moveTo>
                    <a:pt x="3861460" y="124460"/>
                  </a:moveTo>
                  <a:lnTo>
                    <a:pt x="3749751" y="0"/>
                  </a:lnTo>
                  <a:lnTo>
                    <a:pt x="3532594" y="0"/>
                  </a:lnTo>
                  <a:lnTo>
                    <a:pt x="3420884" y="124460"/>
                  </a:lnTo>
                  <a:lnTo>
                    <a:pt x="3309175" y="0"/>
                  </a:lnTo>
                  <a:lnTo>
                    <a:pt x="3105708" y="0"/>
                  </a:lnTo>
                  <a:lnTo>
                    <a:pt x="3105708" y="264172"/>
                  </a:lnTo>
                  <a:lnTo>
                    <a:pt x="3200603" y="369887"/>
                  </a:lnTo>
                  <a:lnTo>
                    <a:pt x="3420884" y="124472"/>
                  </a:lnTo>
                  <a:lnTo>
                    <a:pt x="3641179" y="369887"/>
                  </a:lnTo>
                  <a:lnTo>
                    <a:pt x="3861460" y="124460"/>
                  </a:lnTo>
                  <a:close/>
                </a:path>
                <a:path w="6187440" h="3378835">
                  <a:moveTo>
                    <a:pt x="4302049" y="1303667"/>
                  </a:moveTo>
                  <a:lnTo>
                    <a:pt x="4081754" y="1058240"/>
                  </a:lnTo>
                  <a:lnTo>
                    <a:pt x="3861460" y="1303667"/>
                  </a:lnTo>
                  <a:lnTo>
                    <a:pt x="3641179" y="1058240"/>
                  </a:lnTo>
                  <a:lnTo>
                    <a:pt x="3420884" y="1303667"/>
                  </a:lnTo>
                  <a:lnTo>
                    <a:pt x="3200603" y="1058227"/>
                  </a:lnTo>
                  <a:lnTo>
                    <a:pt x="3105708" y="1163955"/>
                  </a:lnTo>
                  <a:lnTo>
                    <a:pt x="3105708" y="1443367"/>
                  </a:lnTo>
                  <a:lnTo>
                    <a:pt x="3200603" y="1549095"/>
                  </a:lnTo>
                  <a:lnTo>
                    <a:pt x="3420884" y="1303680"/>
                  </a:lnTo>
                  <a:lnTo>
                    <a:pt x="3641179" y="1549095"/>
                  </a:lnTo>
                  <a:lnTo>
                    <a:pt x="3861460" y="1303680"/>
                  </a:lnTo>
                  <a:lnTo>
                    <a:pt x="4081754" y="1549095"/>
                  </a:lnTo>
                  <a:lnTo>
                    <a:pt x="4302049" y="1303667"/>
                  </a:lnTo>
                  <a:close/>
                </a:path>
                <a:path w="6187440" h="3378835">
                  <a:moveTo>
                    <a:pt x="4302049" y="713155"/>
                  </a:moveTo>
                  <a:lnTo>
                    <a:pt x="4081754" y="467728"/>
                  </a:lnTo>
                  <a:lnTo>
                    <a:pt x="3861460" y="713155"/>
                  </a:lnTo>
                  <a:lnTo>
                    <a:pt x="3641179" y="467728"/>
                  </a:lnTo>
                  <a:lnTo>
                    <a:pt x="3420897" y="713143"/>
                  </a:lnTo>
                  <a:lnTo>
                    <a:pt x="3200603" y="467728"/>
                  </a:lnTo>
                  <a:lnTo>
                    <a:pt x="3105708" y="573443"/>
                  </a:lnTo>
                  <a:lnTo>
                    <a:pt x="3105708" y="852855"/>
                  </a:lnTo>
                  <a:lnTo>
                    <a:pt x="3200603" y="958570"/>
                  </a:lnTo>
                  <a:lnTo>
                    <a:pt x="3420884" y="713168"/>
                  </a:lnTo>
                  <a:lnTo>
                    <a:pt x="3641179" y="958583"/>
                  </a:lnTo>
                  <a:lnTo>
                    <a:pt x="3861460" y="713168"/>
                  </a:lnTo>
                  <a:lnTo>
                    <a:pt x="4081754" y="958583"/>
                  </a:lnTo>
                  <a:lnTo>
                    <a:pt x="4302049" y="713155"/>
                  </a:lnTo>
                  <a:close/>
                </a:path>
                <a:path w="6187440" h="3378835">
                  <a:moveTo>
                    <a:pt x="4302049" y="124460"/>
                  </a:moveTo>
                  <a:lnTo>
                    <a:pt x="4190339" y="0"/>
                  </a:lnTo>
                  <a:lnTo>
                    <a:pt x="3973182" y="0"/>
                  </a:lnTo>
                  <a:lnTo>
                    <a:pt x="3861473" y="124460"/>
                  </a:lnTo>
                  <a:lnTo>
                    <a:pt x="4081767" y="369887"/>
                  </a:lnTo>
                  <a:lnTo>
                    <a:pt x="4302049" y="124460"/>
                  </a:lnTo>
                  <a:close/>
                </a:path>
                <a:path w="6187440" h="3378835">
                  <a:moveTo>
                    <a:pt x="4742637" y="124460"/>
                  </a:moveTo>
                  <a:lnTo>
                    <a:pt x="4630928" y="0"/>
                  </a:lnTo>
                  <a:lnTo>
                    <a:pt x="4413770" y="0"/>
                  </a:lnTo>
                  <a:lnTo>
                    <a:pt x="4302061" y="124460"/>
                  </a:lnTo>
                  <a:lnTo>
                    <a:pt x="4522355" y="369887"/>
                  </a:lnTo>
                  <a:lnTo>
                    <a:pt x="4742637" y="124460"/>
                  </a:lnTo>
                  <a:close/>
                </a:path>
                <a:path w="6187440" h="3378835">
                  <a:moveTo>
                    <a:pt x="4742650" y="713155"/>
                  </a:moveTo>
                  <a:lnTo>
                    <a:pt x="4522355" y="467728"/>
                  </a:lnTo>
                  <a:lnTo>
                    <a:pt x="4302061" y="713155"/>
                  </a:lnTo>
                  <a:lnTo>
                    <a:pt x="4522355" y="958583"/>
                  </a:lnTo>
                  <a:lnTo>
                    <a:pt x="4742650" y="713155"/>
                  </a:lnTo>
                  <a:close/>
                </a:path>
                <a:path w="6187440" h="3378835">
                  <a:moveTo>
                    <a:pt x="5623801" y="124460"/>
                  </a:moveTo>
                  <a:lnTo>
                    <a:pt x="5512092" y="0"/>
                  </a:lnTo>
                  <a:lnTo>
                    <a:pt x="5294935" y="0"/>
                  </a:lnTo>
                  <a:lnTo>
                    <a:pt x="5183225" y="124460"/>
                  </a:lnTo>
                  <a:lnTo>
                    <a:pt x="5071529" y="0"/>
                  </a:lnTo>
                  <a:lnTo>
                    <a:pt x="4854372" y="0"/>
                  </a:lnTo>
                  <a:lnTo>
                    <a:pt x="4742662" y="124460"/>
                  </a:lnTo>
                  <a:lnTo>
                    <a:pt x="4962957" y="369887"/>
                  </a:lnTo>
                  <a:lnTo>
                    <a:pt x="5183225" y="124472"/>
                  </a:lnTo>
                  <a:lnTo>
                    <a:pt x="5403520" y="369887"/>
                  </a:lnTo>
                  <a:lnTo>
                    <a:pt x="5623801" y="124460"/>
                  </a:lnTo>
                  <a:close/>
                </a:path>
                <a:path w="6187440" h="3378835">
                  <a:moveTo>
                    <a:pt x="5623814" y="713155"/>
                  </a:moveTo>
                  <a:lnTo>
                    <a:pt x="5403520" y="467728"/>
                  </a:lnTo>
                  <a:lnTo>
                    <a:pt x="5183225" y="713155"/>
                  </a:lnTo>
                  <a:lnTo>
                    <a:pt x="4962944" y="467728"/>
                  </a:lnTo>
                  <a:lnTo>
                    <a:pt x="4742650" y="713155"/>
                  </a:lnTo>
                  <a:lnTo>
                    <a:pt x="4962944" y="958583"/>
                  </a:lnTo>
                  <a:lnTo>
                    <a:pt x="5183225" y="713168"/>
                  </a:lnTo>
                  <a:lnTo>
                    <a:pt x="5403520" y="958583"/>
                  </a:lnTo>
                  <a:lnTo>
                    <a:pt x="5623814" y="713155"/>
                  </a:lnTo>
                  <a:close/>
                </a:path>
                <a:path w="6187440" h="3378835">
                  <a:moveTo>
                    <a:pt x="6064389" y="124460"/>
                  </a:moveTo>
                  <a:lnTo>
                    <a:pt x="5952680" y="0"/>
                  </a:lnTo>
                  <a:lnTo>
                    <a:pt x="5735523" y="0"/>
                  </a:lnTo>
                  <a:lnTo>
                    <a:pt x="5623814" y="124460"/>
                  </a:lnTo>
                  <a:lnTo>
                    <a:pt x="5844108" y="369887"/>
                  </a:lnTo>
                  <a:lnTo>
                    <a:pt x="6064389" y="124460"/>
                  </a:lnTo>
                  <a:close/>
                </a:path>
                <a:path w="6187440" h="3378835">
                  <a:moveTo>
                    <a:pt x="6064402" y="713155"/>
                  </a:moveTo>
                  <a:lnTo>
                    <a:pt x="5844108" y="467728"/>
                  </a:lnTo>
                  <a:lnTo>
                    <a:pt x="5623814" y="713155"/>
                  </a:lnTo>
                  <a:lnTo>
                    <a:pt x="5844108" y="958583"/>
                  </a:lnTo>
                  <a:lnTo>
                    <a:pt x="6064402" y="713155"/>
                  </a:lnTo>
                  <a:close/>
                </a:path>
                <a:path w="6187440" h="3378835">
                  <a:moveTo>
                    <a:pt x="6186932" y="884783"/>
                  </a:moveTo>
                  <a:lnTo>
                    <a:pt x="6064516" y="748385"/>
                  </a:lnTo>
                  <a:lnTo>
                    <a:pt x="5844222" y="993825"/>
                  </a:lnTo>
                  <a:lnTo>
                    <a:pt x="5623903" y="748385"/>
                  </a:lnTo>
                  <a:lnTo>
                    <a:pt x="5403621" y="993825"/>
                  </a:lnTo>
                  <a:lnTo>
                    <a:pt x="5183327" y="748385"/>
                  </a:lnTo>
                  <a:lnTo>
                    <a:pt x="4963033" y="993813"/>
                  </a:lnTo>
                  <a:lnTo>
                    <a:pt x="4742764" y="748385"/>
                  </a:lnTo>
                  <a:lnTo>
                    <a:pt x="4522457" y="993825"/>
                  </a:lnTo>
                  <a:lnTo>
                    <a:pt x="4302163" y="748385"/>
                  </a:lnTo>
                  <a:lnTo>
                    <a:pt x="4081856" y="993825"/>
                  </a:lnTo>
                  <a:lnTo>
                    <a:pt x="3861562" y="748385"/>
                  </a:lnTo>
                  <a:lnTo>
                    <a:pt x="3641267" y="993825"/>
                  </a:lnTo>
                  <a:lnTo>
                    <a:pt x="3420986" y="748385"/>
                  </a:lnTo>
                  <a:lnTo>
                    <a:pt x="3200692" y="993813"/>
                  </a:lnTo>
                  <a:lnTo>
                    <a:pt x="3105696" y="887984"/>
                  </a:lnTo>
                  <a:lnTo>
                    <a:pt x="3105696" y="928077"/>
                  </a:lnTo>
                  <a:lnTo>
                    <a:pt x="3200692" y="1033907"/>
                  </a:lnTo>
                  <a:lnTo>
                    <a:pt x="3420986" y="788492"/>
                  </a:lnTo>
                  <a:lnTo>
                    <a:pt x="3641267" y="1033907"/>
                  </a:lnTo>
                  <a:lnTo>
                    <a:pt x="3861562" y="788492"/>
                  </a:lnTo>
                  <a:lnTo>
                    <a:pt x="4081856" y="1033907"/>
                  </a:lnTo>
                  <a:lnTo>
                    <a:pt x="4302163" y="788492"/>
                  </a:lnTo>
                  <a:lnTo>
                    <a:pt x="4522457" y="1033907"/>
                  </a:lnTo>
                  <a:lnTo>
                    <a:pt x="4742764" y="788492"/>
                  </a:lnTo>
                  <a:lnTo>
                    <a:pt x="4963033" y="1033907"/>
                  </a:lnTo>
                  <a:lnTo>
                    <a:pt x="5183327" y="788492"/>
                  </a:lnTo>
                  <a:lnTo>
                    <a:pt x="5403621" y="1033907"/>
                  </a:lnTo>
                  <a:lnTo>
                    <a:pt x="5623903" y="788492"/>
                  </a:lnTo>
                  <a:lnTo>
                    <a:pt x="5844222" y="1033907"/>
                  </a:lnTo>
                  <a:lnTo>
                    <a:pt x="6064516" y="788492"/>
                  </a:lnTo>
                  <a:lnTo>
                    <a:pt x="6186932" y="924864"/>
                  </a:lnTo>
                  <a:lnTo>
                    <a:pt x="6186932" y="884783"/>
                  </a:lnTo>
                  <a:close/>
                </a:path>
                <a:path w="6187440" h="3378835">
                  <a:moveTo>
                    <a:pt x="6186932" y="576656"/>
                  </a:moveTo>
                  <a:lnTo>
                    <a:pt x="6064415" y="713155"/>
                  </a:lnTo>
                  <a:lnTo>
                    <a:pt x="6186932" y="849655"/>
                  </a:lnTo>
                  <a:lnTo>
                    <a:pt x="6186932" y="576656"/>
                  </a:lnTo>
                  <a:close/>
                </a:path>
                <a:path w="6187440" h="3378835">
                  <a:moveTo>
                    <a:pt x="6186932" y="296087"/>
                  </a:moveTo>
                  <a:lnTo>
                    <a:pt x="6064516" y="159702"/>
                  </a:lnTo>
                  <a:lnTo>
                    <a:pt x="5844222" y="405130"/>
                  </a:lnTo>
                  <a:lnTo>
                    <a:pt x="5623903" y="159702"/>
                  </a:lnTo>
                  <a:lnTo>
                    <a:pt x="5403621" y="405130"/>
                  </a:lnTo>
                  <a:lnTo>
                    <a:pt x="5183327" y="159702"/>
                  </a:lnTo>
                  <a:lnTo>
                    <a:pt x="4963033" y="405130"/>
                  </a:lnTo>
                  <a:lnTo>
                    <a:pt x="4742764" y="159702"/>
                  </a:lnTo>
                  <a:lnTo>
                    <a:pt x="4522457" y="405130"/>
                  </a:lnTo>
                  <a:lnTo>
                    <a:pt x="4302163" y="159702"/>
                  </a:lnTo>
                  <a:lnTo>
                    <a:pt x="4081856" y="405130"/>
                  </a:lnTo>
                  <a:lnTo>
                    <a:pt x="3861562" y="159702"/>
                  </a:lnTo>
                  <a:lnTo>
                    <a:pt x="3641267" y="405130"/>
                  </a:lnTo>
                  <a:lnTo>
                    <a:pt x="3420986" y="159702"/>
                  </a:lnTo>
                  <a:lnTo>
                    <a:pt x="3200692" y="405130"/>
                  </a:lnTo>
                  <a:lnTo>
                    <a:pt x="3105696" y="299300"/>
                  </a:lnTo>
                  <a:lnTo>
                    <a:pt x="3105696" y="339382"/>
                  </a:lnTo>
                  <a:lnTo>
                    <a:pt x="3200692" y="445211"/>
                  </a:lnTo>
                  <a:lnTo>
                    <a:pt x="3420986" y="199796"/>
                  </a:lnTo>
                  <a:lnTo>
                    <a:pt x="3641267" y="445223"/>
                  </a:lnTo>
                  <a:lnTo>
                    <a:pt x="3861562" y="199796"/>
                  </a:lnTo>
                  <a:lnTo>
                    <a:pt x="4081856" y="445223"/>
                  </a:lnTo>
                  <a:lnTo>
                    <a:pt x="4302163" y="199796"/>
                  </a:lnTo>
                  <a:lnTo>
                    <a:pt x="4522457" y="445223"/>
                  </a:lnTo>
                  <a:lnTo>
                    <a:pt x="4742764" y="199796"/>
                  </a:lnTo>
                  <a:lnTo>
                    <a:pt x="4963033" y="445211"/>
                  </a:lnTo>
                  <a:lnTo>
                    <a:pt x="5183327" y="199796"/>
                  </a:lnTo>
                  <a:lnTo>
                    <a:pt x="5403621" y="445223"/>
                  </a:lnTo>
                  <a:lnTo>
                    <a:pt x="5623903" y="199796"/>
                  </a:lnTo>
                  <a:lnTo>
                    <a:pt x="5844222" y="445223"/>
                  </a:lnTo>
                  <a:lnTo>
                    <a:pt x="6064516" y="199796"/>
                  </a:lnTo>
                  <a:lnTo>
                    <a:pt x="6186932" y="336181"/>
                  </a:lnTo>
                  <a:lnTo>
                    <a:pt x="6186932" y="296087"/>
                  </a:lnTo>
                  <a:close/>
                </a:path>
                <a:path w="6187440" h="3378835">
                  <a:moveTo>
                    <a:pt x="6186932" y="0"/>
                  </a:moveTo>
                  <a:lnTo>
                    <a:pt x="6176124" y="0"/>
                  </a:lnTo>
                  <a:lnTo>
                    <a:pt x="6064415" y="124460"/>
                  </a:lnTo>
                  <a:lnTo>
                    <a:pt x="6186932" y="260959"/>
                  </a:lnTo>
                  <a:lnTo>
                    <a:pt x="6186932" y="0"/>
                  </a:lnTo>
                  <a:close/>
                </a:path>
              </a:pathLst>
            </a:custGeom>
            <a:solidFill>
              <a:srgbClr val="8AA1AD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  <p:sp>
          <p:nvSpPr>
            <p:cNvPr id="9" name="object 9"/>
            <p:cNvSpPr/>
            <p:nvPr/>
          </p:nvSpPr>
          <p:spPr>
            <a:xfrm>
              <a:off x="9176918" y="19062"/>
              <a:ext cx="2991485" cy="3378835"/>
            </a:xfrm>
            <a:custGeom>
              <a:avLst/>
              <a:gdLst/>
              <a:ahLst/>
              <a:cxnLst/>
              <a:rect l="l" t="t" r="r" b="b"/>
              <a:pathLst>
                <a:path w="2991484" h="3378835">
                  <a:moveTo>
                    <a:pt x="122516" y="3057906"/>
                  </a:moveTo>
                  <a:lnTo>
                    <a:pt x="0" y="2921406"/>
                  </a:lnTo>
                  <a:lnTo>
                    <a:pt x="0" y="3194405"/>
                  </a:lnTo>
                  <a:lnTo>
                    <a:pt x="122516" y="3057906"/>
                  </a:lnTo>
                  <a:close/>
                </a:path>
                <a:path w="2991484" h="3378835">
                  <a:moveTo>
                    <a:pt x="122516" y="2475712"/>
                  </a:moveTo>
                  <a:lnTo>
                    <a:pt x="0" y="2339213"/>
                  </a:lnTo>
                  <a:lnTo>
                    <a:pt x="0" y="2612212"/>
                  </a:lnTo>
                  <a:lnTo>
                    <a:pt x="122516" y="2475712"/>
                  </a:lnTo>
                  <a:close/>
                </a:path>
                <a:path w="2991484" h="3378835">
                  <a:moveTo>
                    <a:pt x="201269" y="0"/>
                  </a:moveTo>
                  <a:lnTo>
                    <a:pt x="165277" y="0"/>
                  </a:lnTo>
                  <a:lnTo>
                    <a:pt x="120332" y="50076"/>
                  </a:lnTo>
                  <a:lnTo>
                    <a:pt x="75387" y="0"/>
                  </a:lnTo>
                  <a:lnTo>
                    <a:pt x="39395" y="0"/>
                  </a:lnTo>
                  <a:lnTo>
                    <a:pt x="120332" y="90170"/>
                  </a:lnTo>
                  <a:lnTo>
                    <a:pt x="156324" y="50076"/>
                  </a:lnTo>
                  <a:lnTo>
                    <a:pt x="201269" y="0"/>
                  </a:lnTo>
                  <a:close/>
                </a:path>
                <a:path w="2991484" h="3378835">
                  <a:moveTo>
                    <a:pt x="563118" y="3057906"/>
                  </a:moveTo>
                  <a:lnTo>
                    <a:pt x="342823" y="2812478"/>
                  </a:lnTo>
                  <a:lnTo>
                    <a:pt x="122529" y="3057906"/>
                  </a:lnTo>
                  <a:lnTo>
                    <a:pt x="342823" y="3303333"/>
                  </a:lnTo>
                  <a:lnTo>
                    <a:pt x="563118" y="3057906"/>
                  </a:lnTo>
                  <a:close/>
                </a:path>
                <a:path w="2991484" h="3378835">
                  <a:moveTo>
                    <a:pt x="563118" y="2475712"/>
                  </a:moveTo>
                  <a:lnTo>
                    <a:pt x="342823" y="2230285"/>
                  </a:lnTo>
                  <a:lnTo>
                    <a:pt x="122529" y="2475712"/>
                  </a:lnTo>
                  <a:lnTo>
                    <a:pt x="342823" y="2721140"/>
                  </a:lnTo>
                  <a:lnTo>
                    <a:pt x="563118" y="2475712"/>
                  </a:lnTo>
                  <a:close/>
                </a:path>
                <a:path w="2991484" h="3378835">
                  <a:moveTo>
                    <a:pt x="641870" y="0"/>
                  </a:moveTo>
                  <a:lnTo>
                    <a:pt x="605878" y="0"/>
                  </a:lnTo>
                  <a:lnTo>
                    <a:pt x="560933" y="50076"/>
                  </a:lnTo>
                  <a:lnTo>
                    <a:pt x="515988" y="0"/>
                  </a:lnTo>
                  <a:lnTo>
                    <a:pt x="479996" y="0"/>
                  </a:lnTo>
                  <a:lnTo>
                    <a:pt x="560933" y="90170"/>
                  </a:lnTo>
                  <a:lnTo>
                    <a:pt x="596925" y="50076"/>
                  </a:lnTo>
                  <a:lnTo>
                    <a:pt x="641870" y="0"/>
                  </a:lnTo>
                  <a:close/>
                </a:path>
                <a:path w="2991484" h="3378835">
                  <a:moveTo>
                    <a:pt x="1082433" y="0"/>
                  </a:moveTo>
                  <a:lnTo>
                    <a:pt x="1046454" y="0"/>
                  </a:lnTo>
                  <a:lnTo>
                    <a:pt x="1001509" y="50076"/>
                  </a:lnTo>
                  <a:lnTo>
                    <a:pt x="956564" y="0"/>
                  </a:lnTo>
                  <a:lnTo>
                    <a:pt x="920584" y="0"/>
                  </a:lnTo>
                  <a:lnTo>
                    <a:pt x="1001509" y="90157"/>
                  </a:lnTo>
                  <a:lnTo>
                    <a:pt x="1037488" y="50076"/>
                  </a:lnTo>
                  <a:lnTo>
                    <a:pt x="1082433" y="0"/>
                  </a:lnTo>
                  <a:close/>
                </a:path>
                <a:path w="2991484" h="3378835">
                  <a:moveTo>
                    <a:pt x="1444282" y="3057906"/>
                  </a:moveTo>
                  <a:lnTo>
                    <a:pt x="1223987" y="2812478"/>
                  </a:lnTo>
                  <a:lnTo>
                    <a:pt x="1003693" y="3057906"/>
                  </a:lnTo>
                  <a:lnTo>
                    <a:pt x="783412" y="2812478"/>
                  </a:lnTo>
                  <a:lnTo>
                    <a:pt x="563118" y="3057906"/>
                  </a:lnTo>
                  <a:lnTo>
                    <a:pt x="783412" y="3303333"/>
                  </a:lnTo>
                  <a:lnTo>
                    <a:pt x="1003693" y="3057918"/>
                  </a:lnTo>
                  <a:lnTo>
                    <a:pt x="1223987" y="3303333"/>
                  </a:lnTo>
                  <a:lnTo>
                    <a:pt x="1444282" y="3057906"/>
                  </a:lnTo>
                  <a:close/>
                </a:path>
                <a:path w="2991484" h="3378835">
                  <a:moveTo>
                    <a:pt x="1444282" y="2475712"/>
                  </a:moveTo>
                  <a:lnTo>
                    <a:pt x="1223987" y="2230285"/>
                  </a:lnTo>
                  <a:lnTo>
                    <a:pt x="1003693" y="2475712"/>
                  </a:lnTo>
                  <a:lnTo>
                    <a:pt x="783412" y="2230285"/>
                  </a:lnTo>
                  <a:lnTo>
                    <a:pt x="563118" y="2475712"/>
                  </a:lnTo>
                  <a:lnTo>
                    <a:pt x="783412" y="2721140"/>
                  </a:lnTo>
                  <a:lnTo>
                    <a:pt x="1003693" y="2475725"/>
                  </a:lnTo>
                  <a:lnTo>
                    <a:pt x="1223987" y="2721140"/>
                  </a:lnTo>
                  <a:lnTo>
                    <a:pt x="1444282" y="2475712"/>
                  </a:lnTo>
                  <a:close/>
                </a:path>
                <a:path w="2991484" h="3378835">
                  <a:moveTo>
                    <a:pt x="1523034" y="0"/>
                  </a:moveTo>
                  <a:lnTo>
                    <a:pt x="1487043" y="0"/>
                  </a:lnTo>
                  <a:lnTo>
                    <a:pt x="1442097" y="50076"/>
                  </a:lnTo>
                  <a:lnTo>
                    <a:pt x="1397152" y="0"/>
                  </a:lnTo>
                  <a:lnTo>
                    <a:pt x="1361160" y="0"/>
                  </a:lnTo>
                  <a:lnTo>
                    <a:pt x="1442097" y="90170"/>
                  </a:lnTo>
                  <a:lnTo>
                    <a:pt x="1478089" y="50076"/>
                  </a:lnTo>
                  <a:lnTo>
                    <a:pt x="1523034" y="0"/>
                  </a:lnTo>
                  <a:close/>
                </a:path>
                <a:path w="2991484" h="3378835">
                  <a:moveTo>
                    <a:pt x="1884870" y="3057906"/>
                  </a:moveTo>
                  <a:lnTo>
                    <a:pt x="1664576" y="2812478"/>
                  </a:lnTo>
                  <a:lnTo>
                    <a:pt x="1444282" y="3057906"/>
                  </a:lnTo>
                  <a:lnTo>
                    <a:pt x="1664576" y="3303333"/>
                  </a:lnTo>
                  <a:lnTo>
                    <a:pt x="1884870" y="3057906"/>
                  </a:lnTo>
                  <a:close/>
                </a:path>
                <a:path w="2991484" h="3378835">
                  <a:moveTo>
                    <a:pt x="1884870" y="2475712"/>
                  </a:moveTo>
                  <a:lnTo>
                    <a:pt x="1664576" y="2230285"/>
                  </a:lnTo>
                  <a:lnTo>
                    <a:pt x="1444282" y="2475712"/>
                  </a:lnTo>
                  <a:lnTo>
                    <a:pt x="1664576" y="2721140"/>
                  </a:lnTo>
                  <a:lnTo>
                    <a:pt x="1884870" y="2475712"/>
                  </a:lnTo>
                  <a:close/>
                </a:path>
                <a:path w="2991484" h="3378835">
                  <a:moveTo>
                    <a:pt x="1963635" y="0"/>
                  </a:moveTo>
                  <a:lnTo>
                    <a:pt x="1927644" y="0"/>
                  </a:lnTo>
                  <a:lnTo>
                    <a:pt x="1882698" y="50076"/>
                  </a:lnTo>
                  <a:lnTo>
                    <a:pt x="1837753" y="0"/>
                  </a:lnTo>
                  <a:lnTo>
                    <a:pt x="1801761" y="0"/>
                  </a:lnTo>
                  <a:lnTo>
                    <a:pt x="1882698" y="90170"/>
                  </a:lnTo>
                  <a:lnTo>
                    <a:pt x="1918690" y="50076"/>
                  </a:lnTo>
                  <a:lnTo>
                    <a:pt x="1963635" y="0"/>
                  </a:lnTo>
                  <a:close/>
                </a:path>
                <a:path w="2991484" h="3378835">
                  <a:moveTo>
                    <a:pt x="2325471" y="3057906"/>
                  </a:moveTo>
                  <a:lnTo>
                    <a:pt x="2105177" y="2812478"/>
                  </a:lnTo>
                  <a:lnTo>
                    <a:pt x="1884883" y="3057906"/>
                  </a:lnTo>
                  <a:lnTo>
                    <a:pt x="2105177" y="3303333"/>
                  </a:lnTo>
                  <a:lnTo>
                    <a:pt x="2325471" y="3057906"/>
                  </a:lnTo>
                  <a:close/>
                </a:path>
                <a:path w="2991484" h="3378835">
                  <a:moveTo>
                    <a:pt x="2325471" y="2475712"/>
                  </a:moveTo>
                  <a:lnTo>
                    <a:pt x="2105177" y="2230285"/>
                  </a:lnTo>
                  <a:lnTo>
                    <a:pt x="1884883" y="2475712"/>
                  </a:lnTo>
                  <a:lnTo>
                    <a:pt x="2105177" y="2721140"/>
                  </a:lnTo>
                  <a:lnTo>
                    <a:pt x="2325471" y="2475712"/>
                  </a:lnTo>
                  <a:close/>
                </a:path>
                <a:path w="2991484" h="3378835">
                  <a:moveTo>
                    <a:pt x="2404211" y="0"/>
                  </a:moveTo>
                  <a:lnTo>
                    <a:pt x="2368232" y="0"/>
                  </a:lnTo>
                  <a:lnTo>
                    <a:pt x="2323287" y="50076"/>
                  </a:lnTo>
                  <a:lnTo>
                    <a:pt x="2278342" y="0"/>
                  </a:lnTo>
                  <a:lnTo>
                    <a:pt x="2242350" y="0"/>
                  </a:lnTo>
                  <a:lnTo>
                    <a:pt x="2323287" y="90170"/>
                  </a:lnTo>
                  <a:lnTo>
                    <a:pt x="2359279" y="50076"/>
                  </a:lnTo>
                  <a:lnTo>
                    <a:pt x="2404211" y="0"/>
                  </a:lnTo>
                  <a:close/>
                </a:path>
                <a:path w="2991484" h="3378835">
                  <a:moveTo>
                    <a:pt x="2844787" y="0"/>
                  </a:moveTo>
                  <a:lnTo>
                    <a:pt x="2808808" y="0"/>
                  </a:lnTo>
                  <a:lnTo>
                    <a:pt x="2763863" y="50076"/>
                  </a:lnTo>
                  <a:lnTo>
                    <a:pt x="2718917" y="0"/>
                  </a:lnTo>
                  <a:lnTo>
                    <a:pt x="2682938" y="0"/>
                  </a:lnTo>
                  <a:lnTo>
                    <a:pt x="2763863" y="90157"/>
                  </a:lnTo>
                  <a:lnTo>
                    <a:pt x="2799842" y="50076"/>
                  </a:lnTo>
                  <a:lnTo>
                    <a:pt x="2844787" y="0"/>
                  </a:lnTo>
                  <a:close/>
                </a:path>
                <a:path w="2991484" h="3378835">
                  <a:moveTo>
                    <a:pt x="2991053" y="2817723"/>
                  </a:moveTo>
                  <a:lnTo>
                    <a:pt x="2986354" y="2812478"/>
                  </a:lnTo>
                  <a:lnTo>
                    <a:pt x="2766060" y="3057906"/>
                  </a:lnTo>
                  <a:lnTo>
                    <a:pt x="2545765" y="2812478"/>
                  </a:lnTo>
                  <a:lnTo>
                    <a:pt x="2325471" y="3057906"/>
                  </a:lnTo>
                  <a:lnTo>
                    <a:pt x="2545765" y="3303333"/>
                  </a:lnTo>
                  <a:lnTo>
                    <a:pt x="2766047" y="3057931"/>
                  </a:lnTo>
                  <a:lnTo>
                    <a:pt x="2986354" y="3303346"/>
                  </a:lnTo>
                  <a:lnTo>
                    <a:pt x="2991053" y="3298088"/>
                  </a:lnTo>
                  <a:lnTo>
                    <a:pt x="2991053" y="2817723"/>
                  </a:lnTo>
                  <a:close/>
                </a:path>
                <a:path w="2991484" h="3378835">
                  <a:moveTo>
                    <a:pt x="2991053" y="2235543"/>
                  </a:moveTo>
                  <a:lnTo>
                    <a:pt x="2986354" y="2230285"/>
                  </a:lnTo>
                  <a:lnTo>
                    <a:pt x="2766047" y="2475712"/>
                  </a:lnTo>
                  <a:lnTo>
                    <a:pt x="2545765" y="2230285"/>
                  </a:lnTo>
                  <a:lnTo>
                    <a:pt x="2325471" y="2475712"/>
                  </a:lnTo>
                  <a:lnTo>
                    <a:pt x="2545765" y="2721140"/>
                  </a:lnTo>
                  <a:lnTo>
                    <a:pt x="2766047" y="2475725"/>
                  </a:lnTo>
                  <a:lnTo>
                    <a:pt x="2986354" y="2721140"/>
                  </a:lnTo>
                  <a:lnTo>
                    <a:pt x="2991053" y="2715895"/>
                  </a:lnTo>
                  <a:lnTo>
                    <a:pt x="2991053" y="2235543"/>
                  </a:lnTo>
                  <a:close/>
                </a:path>
                <a:path w="2991484" h="3378835">
                  <a:moveTo>
                    <a:pt x="2991066" y="3333204"/>
                  </a:moveTo>
                  <a:lnTo>
                    <a:pt x="2986240" y="3338576"/>
                  </a:lnTo>
                  <a:lnTo>
                    <a:pt x="2801937" y="3133242"/>
                  </a:lnTo>
                  <a:lnTo>
                    <a:pt x="2765958" y="3093148"/>
                  </a:lnTo>
                  <a:lnTo>
                    <a:pt x="2545664" y="3338576"/>
                  </a:lnTo>
                  <a:lnTo>
                    <a:pt x="2361349" y="3133242"/>
                  </a:lnTo>
                  <a:lnTo>
                    <a:pt x="2325370" y="3093148"/>
                  </a:lnTo>
                  <a:lnTo>
                    <a:pt x="2105088" y="3338576"/>
                  </a:lnTo>
                  <a:lnTo>
                    <a:pt x="1920760" y="3133242"/>
                  </a:lnTo>
                  <a:lnTo>
                    <a:pt x="1884768" y="3093148"/>
                  </a:lnTo>
                  <a:lnTo>
                    <a:pt x="1664474" y="3338576"/>
                  </a:lnTo>
                  <a:lnTo>
                    <a:pt x="1480159" y="3133242"/>
                  </a:lnTo>
                  <a:lnTo>
                    <a:pt x="1444180" y="3093148"/>
                  </a:lnTo>
                  <a:lnTo>
                    <a:pt x="1223899" y="3338576"/>
                  </a:lnTo>
                  <a:lnTo>
                    <a:pt x="1039583" y="3133242"/>
                  </a:lnTo>
                  <a:lnTo>
                    <a:pt x="1003604" y="3093148"/>
                  </a:lnTo>
                  <a:lnTo>
                    <a:pt x="783323" y="3338576"/>
                  </a:lnTo>
                  <a:lnTo>
                    <a:pt x="599008" y="3133242"/>
                  </a:lnTo>
                  <a:lnTo>
                    <a:pt x="563029" y="3093148"/>
                  </a:lnTo>
                  <a:lnTo>
                    <a:pt x="342709" y="3338576"/>
                  </a:lnTo>
                  <a:lnTo>
                    <a:pt x="158407" y="3133242"/>
                  </a:lnTo>
                  <a:lnTo>
                    <a:pt x="122428" y="3093148"/>
                  </a:lnTo>
                  <a:lnTo>
                    <a:pt x="12" y="3229533"/>
                  </a:lnTo>
                  <a:lnTo>
                    <a:pt x="12" y="3269615"/>
                  </a:lnTo>
                  <a:lnTo>
                    <a:pt x="122428" y="3133242"/>
                  </a:lnTo>
                  <a:lnTo>
                    <a:pt x="342709" y="3378657"/>
                  </a:lnTo>
                  <a:lnTo>
                    <a:pt x="378688" y="3338576"/>
                  </a:lnTo>
                  <a:lnTo>
                    <a:pt x="563029" y="3133242"/>
                  </a:lnTo>
                  <a:lnTo>
                    <a:pt x="783323" y="3378657"/>
                  </a:lnTo>
                  <a:lnTo>
                    <a:pt x="819289" y="3338576"/>
                  </a:lnTo>
                  <a:lnTo>
                    <a:pt x="1003604" y="3133242"/>
                  </a:lnTo>
                  <a:lnTo>
                    <a:pt x="1223899" y="3378657"/>
                  </a:lnTo>
                  <a:lnTo>
                    <a:pt x="1259865" y="3338576"/>
                  </a:lnTo>
                  <a:lnTo>
                    <a:pt x="1444180" y="3133242"/>
                  </a:lnTo>
                  <a:lnTo>
                    <a:pt x="1664474" y="3378657"/>
                  </a:lnTo>
                  <a:lnTo>
                    <a:pt x="1700453" y="3338576"/>
                  </a:lnTo>
                  <a:lnTo>
                    <a:pt x="1884768" y="3133242"/>
                  </a:lnTo>
                  <a:lnTo>
                    <a:pt x="2105088" y="3378657"/>
                  </a:lnTo>
                  <a:lnTo>
                    <a:pt x="2141055" y="3338576"/>
                  </a:lnTo>
                  <a:lnTo>
                    <a:pt x="2325370" y="3133242"/>
                  </a:lnTo>
                  <a:lnTo>
                    <a:pt x="2545664" y="3378657"/>
                  </a:lnTo>
                  <a:lnTo>
                    <a:pt x="2581643" y="3338576"/>
                  </a:lnTo>
                  <a:lnTo>
                    <a:pt x="2765958" y="3133242"/>
                  </a:lnTo>
                  <a:lnTo>
                    <a:pt x="2986240" y="3378657"/>
                  </a:lnTo>
                  <a:lnTo>
                    <a:pt x="2991066" y="3373285"/>
                  </a:lnTo>
                  <a:lnTo>
                    <a:pt x="2991066" y="3338576"/>
                  </a:lnTo>
                  <a:lnTo>
                    <a:pt x="2991066" y="3333204"/>
                  </a:lnTo>
                  <a:close/>
                </a:path>
                <a:path w="2991484" h="3378835">
                  <a:moveTo>
                    <a:pt x="2991066" y="2750997"/>
                  </a:moveTo>
                  <a:lnTo>
                    <a:pt x="2986240" y="2756382"/>
                  </a:lnTo>
                  <a:lnTo>
                    <a:pt x="2801937" y="2551049"/>
                  </a:lnTo>
                  <a:lnTo>
                    <a:pt x="2765958" y="2510955"/>
                  </a:lnTo>
                  <a:lnTo>
                    <a:pt x="2545664" y="2756395"/>
                  </a:lnTo>
                  <a:lnTo>
                    <a:pt x="2361349" y="2551049"/>
                  </a:lnTo>
                  <a:lnTo>
                    <a:pt x="2325370" y="2510955"/>
                  </a:lnTo>
                  <a:lnTo>
                    <a:pt x="2105088" y="2756395"/>
                  </a:lnTo>
                  <a:lnTo>
                    <a:pt x="1920748" y="2551049"/>
                  </a:lnTo>
                  <a:lnTo>
                    <a:pt x="1884768" y="2510955"/>
                  </a:lnTo>
                  <a:lnTo>
                    <a:pt x="1664474" y="2756395"/>
                  </a:lnTo>
                  <a:lnTo>
                    <a:pt x="1480159" y="2551049"/>
                  </a:lnTo>
                  <a:lnTo>
                    <a:pt x="1444180" y="2510955"/>
                  </a:lnTo>
                  <a:lnTo>
                    <a:pt x="1223899" y="2756382"/>
                  </a:lnTo>
                  <a:lnTo>
                    <a:pt x="1039583" y="2551049"/>
                  </a:lnTo>
                  <a:lnTo>
                    <a:pt x="1003604" y="2510955"/>
                  </a:lnTo>
                  <a:lnTo>
                    <a:pt x="783323" y="2756395"/>
                  </a:lnTo>
                  <a:lnTo>
                    <a:pt x="599008" y="2551049"/>
                  </a:lnTo>
                  <a:lnTo>
                    <a:pt x="563029" y="2510955"/>
                  </a:lnTo>
                  <a:lnTo>
                    <a:pt x="342709" y="2756395"/>
                  </a:lnTo>
                  <a:lnTo>
                    <a:pt x="158407" y="2551049"/>
                  </a:lnTo>
                  <a:lnTo>
                    <a:pt x="122428" y="2510955"/>
                  </a:lnTo>
                  <a:lnTo>
                    <a:pt x="12" y="2647353"/>
                  </a:lnTo>
                  <a:lnTo>
                    <a:pt x="12" y="2687434"/>
                  </a:lnTo>
                  <a:lnTo>
                    <a:pt x="122428" y="2551049"/>
                  </a:lnTo>
                  <a:lnTo>
                    <a:pt x="342709" y="2796476"/>
                  </a:lnTo>
                  <a:lnTo>
                    <a:pt x="378688" y="2756395"/>
                  </a:lnTo>
                  <a:lnTo>
                    <a:pt x="563029" y="2551049"/>
                  </a:lnTo>
                  <a:lnTo>
                    <a:pt x="783323" y="2796476"/>
                  </a:lnTo>
                  <a:lnTo>
                    <a:pt x="819289" y="2756395"/>
                  </a:lnTo>
                  <a:lnTo>
                    <a:pt x="1003604" y="2551049"/>
                  </a:lnTo>
                  <a:lnTo>
                    <a:pt x="1223899" y="2796476"/>
                  </a:lnTo>
                  <a:lnTo>
                    <a:pt x="1259878" y="2756382"/>
                  </a:lnTo>
                  <a:lnTo>
                    <a:pt x="1444180" y="2551049"/>
                  </a:lnTo>
                  <a:lnTo>
                    <a:pt x="1664474" y="2796476"/>
                  </a:lnTo>
                  <a:lnTo>
                    <a:pt x="1700441" y="2756395"/>
                  </a:lnTo>
                  <a:lnTo>
                    <a:pt x="1884768" y="2551049"/>
                  </a:lnTo>
                  <a:lnTo>
                    <a:pt x="2105088" y="2796476"/>
                  </a:lnTo>
                  <a:lnTo>
                    <a:pt x="2141055" y="2756395"/>
                  </a:lnTo>
                  <a:lnTo>
                    <a:pt x="2325370" y="2551049"/>
                  </a:lnTo>
                  <a:lnTo>
                    <a:pt x="2545664" y="2796476"/>
                  </a:lnTo>
                  <a:lnTo>
                    <a:pt x="2581630" y="2756395"/>
                  </a:lnTo>
                  <a:lnTo>
                    <a:pt x="2765958" y="2551049"/>
                  </a:lnTo>
                  <a:lnTo>
                    <a:pt x="2986240" y="2796476"/>
                  </a:lnTo>
                  <a:lnTo>
                    <a:pt x="2991066" y="2791091"/>
                  </a:lnTo>
                  <a:lnTo>
                    <a:pt x="2991066" y="2756382"/>
                  </a:lnTo>
                  <a:lnTo>
                    <a:pt x="2991066" y="2750997"/>
                  </a:lnTo>
                  <a:close/>
                </a:path>
                <a:path w="2991484" h="3378835">
                  <a:moveTo>
                    <a:pt x="2991066" y="2160486"/>
                  </a:moveTo>
                  <a:lnTo>
                    <a:pt x="2986240" y="2165858"/>
                  </a:lnTo>
                  <a:lnTo>
                    <a:pt x="2801937" y="1960524"/>
                  </a:lnTo>
                  <a:lnTo>
                    <a:pt x="2765958" y="1920430"/>
                  </a:lnTo>
                  <a:lnTo>
                    <a:pt x="2545664" y="2165870"/>
                  </a:lnTo>
                  <a:lnTo>
                    <a:pt x="2361349" y="1960524"/>
                  </a:lnTo>
                  <a:lnTo>
                    <a:pt x="2325370" y="1920430"/>
                  </a:lnTo>
                  <a:lnTo>
                    <a:pt x="2105088" y="2165870"/>
                  </a:lnTo>
                  <a:lnTo>
                    <a:pt x="1920748" y="1960524"/>
                  </a:lnTo>
                  <a:lnTo>
                    <a:pt x="1884768" y="1920430"/>
                  </a:lnTo>
                  <a:lnTo>
                    <a:pt x="1664474" y="2165870"/>
                  </a:lnTo>
                  <a:lnTo>
                    <a:pt x="1480159" y="1960524"/>
                  </a:lnTo>
                  <a:lnTo>
                    <a:pt x="1444180" y="1920430"/>
                  </a:lnTo>
                  <a:lnTo>
                    <a:pt x="1223899" y="2165858"/>
                  </a:lnTo>
                  <a:lnTo>
                    <a:pt x="1039583" y="1960524"/>
                  </a:lnTo>
                  <a:lnTo>
                    <a:pt x="1003604" y="1920430"/>
                  </a:lnTo>
                  <a:lnTo>
                    <a:pt x="783323" y="2165870"/>
                  </a:lnTo>
                  <a:lnTo>
                    <a:pt x="599008" y="1960524"/>
                  </a:lnTo>
                  <a:lnTo>
                    <a:pt x="563029" y="1920430"/>
                  </a:lnTo>
                  <a:lnTo>
                    <a:pt x="342709" y="2165870"/>
                  </a:lnTo>
                  <a:lnTo>
                    <a:pt x="158407" y="1960524"/>
                  </a:lnTo>
                  <a:lnTo>
                    <a:pt x="122428" y="1920430"/>
                  </a:lnTo>
                  <a:lnTo>
                    <a:pt x="12" y="2056828"/>
                  </a:lnTo>
                  <a:lnTo>
                    <a:pt x="12" y="2096909"/>
                  </a:lnTo>
                  <a:lnTo>
                    <a:pt x="122428" y="1960524"/>
                  </a:lnTo>
                  <a:lnTo>
                    <a:pt x="342709" y="2205952"/>
                  </a:lnTo>
                  <a:lnTo>
                    <a:pt x="378688" y="2165870"/>
                  </a:lnTo>
                  <a:lnTo>
                    <a:pt x="563029" y="1960524"/>
                  </a:lnTo>
                  <a:lnTo>
                    <a:pt x="783323" y="2205952"/>
                  </a:lnTo>
                  <a:lnTo>
                    <a:pt x="819289" y="2165870"/>
                  </a:lnTo>
                  <a:lnTo>
                    <a:pt x="1003604" y="1960524"/>
                  </a:lnTo>
                  <a:lnTo>
                    <a:pt x="1223899" y="2205952"/>
                  </a:lnTo>
                  <a:lnTo>
                    <a:pt x="1259878" y="2165858"/>
                  </a:lnTo>
                  <a:lnTo>
                    <a:pt x="1444180" y="1960524"/>
                  </a:lnTo>
                  <a:lnTo>
                    <a:pt x="1664474" y="2205952"/>
                  </a:lnTo>
                  <a:lnTo>
                    <a:pt x="1700441" y="2165870"/>
                  </a:lnTo>
                  <a:lnTo>
                    <a:pt x="1884768" y="1960524"/>
                  </a:lnTo>
                  <a:lnTo>
                    <a:pt x="2105088" y="2205952"/>
                  </a:lnTo>
                  <a:lnTo>
                    <a:pt x="2141055" y="2165870"/>
                  </a:lnTo>
                  <a:lnTo>
                    <a:pt x="2325370" y="1960524"/>
                  </a:lnTo>
                  <a:lnTo>
                    <a:pt x="2545664" y="2205952"/>
                  </a:lnTo>
                  <a:lnTo>
                    <a:pt x="2581630" y="2165870"/>
                  </a:lnTo>
                  <a:lnTo>
                    <a:pt x="2765958" y="1960524"/>
                  </a:lnTo>
                  <a:lnTo>
                    <a:pt x="2986240" y="2205952"/>
                  </a:lnTo>
                  <a:lnTo>
                    <a:pt x="2991066" y="2200579"/>
                  </a:lnTo>
                  <a:lnTo>
                    <a:pt x="2991066" y="2165858"/>
                  </a:lnTo>
                  <a:lnTo>
                    <a:pt x="2991066" y="2160486"/>
                  </a:lnTo>
                  <a:close/>
                </a:path>
              </a:pathLst>
            </a:custGeom>
            <a:solidFill>
              <a:srgbClr val="8AA1AD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414" y="6657705"/>
            <a:ext cx="12191081" cy="195307"/>
            <a:chOff x="0" y="6645376"/>
            <a:chExt cx="12168505" cy="194945"/>
          </a:xfrm>
        </p:grpSpPr>
        <p:sp>
          <p:nvSpPr>
            <p:cNvPr id="24" name="object 24"/>
            <p:cNvSpPr/>
            <p:nvPr/>
          </p:nvSpPr>
          <p:spPr>
            <a:xfrm>
              <a:off x="0" y="6645376"/>
              <a:ext cx="4043045" cy="194945"/>
            </a:xfrm>
            <a:custGeom>
              <a:avLst/>
              <a:gdLst/>
              <a:ahLst/>
              <a:cxnLst/>
              <a:rect l="l" t="t" r="r" b="b"/>
              <a:pathLst>
                <a:path w="4043045" h="194945">
                  <a:moveTo>
                    <a:pt x="4042486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42486" y="194627"/>
                  </a:lnTo>
                  <a:lnTo>
                    <a:pt x="4042486" y="0"/>
                  </a:lnTo>
                  <a:close/>
                </a:path>
              </a:pathLst>
            </a:custGeom>
            <a:solidFill>
              <a:srgbClr val="2C5CA9"/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  <p:sp>
          <p:nvSpPr>
            <p:cNvPr id="25" name="object 25"/>
            <p:cNvSpPr/>
            <p:nvPr/>
          </p:nvSpPr>
          <p:spPr>
            <a:xfrm>
              <a:off x="4042486" y="6645376"/>
              <a:ext cx="4068445" cy="194945"/>
            </a:xfrm>
            <a:custGeom>
              <a:avLst/>
              <a:gdLst/>
              <a:ahLst/>
              <a:cxnLst/>
              <a:rect l="l" t="t" r="r" b="b"/>
              <a:pathLst>
                <a:path w="4068445" h="194945">
                  <a:moveTo>
                    <a:pt x="4068229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68229" y="194627"/>
                  </a:lnTo>
                  <a:lnTo>
                    <a:pt x="4068229" y="0"/>
                  </a:lnTo>
                  <a:close/>
                </a:path>
              </a:pathLst>
            </a:custGeom>
            <a:solidFill>
              <a:srgbClr val="149ED9"/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  <p:sp>
          <p:nvSpPr>
            <p:cNvPr id="26" name="object 26"/>
            <p:cNvSpPr/>
            <p:nvPr/>
          </p:nvSpPr>
          <p:spPr>
            <a:xfrm>
              <a:off x="8110715" y="6645376"/>
              <a:ext cx="4057650" cy="194945"/>
            </a:xfrm>
            <a:custGeom>
              <a:avLst/>
              <a:gdLst/>
              <a:ahLst/>
              <a:cxnLst/>
              <a:rect l="l" t="t" r="r" b="b"/>
              <a:pathLst>
                <a:path w="4057650" h="194945">
                  <a:moveTo>
                    <a:pt x="4057269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57269" y="194627"/>
                  </a:lnTo>
                  <a:lnTo>
                    <a:pt x="4057269" y="0"/>
                  </a:lnTo>
                  <a:close/>
                </a:path>
              </a:pathLst>
            </a:custGeom>
            <a:solidFill>
              <a:srgbClr val="F8D10A"/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308435" y="2418113"/>
            <a:ext cx="1356332" cy="1621618"/>
            <a:chOff x="3300897" y="3059971"/>
            <a:chExt cx="1353820" cy="1618615"/>
          </a:xfrm>
        </p:grpSpPr>
        <p:sp>
          <p:nvSpPr>
            <p:cNvPr id="29" name="object 29"/>
            <p:cNvSpPr/>
            <p:nvPr/>
          </p:nvSpPr>
          <p:spPr>
            <a:xfrm>
              <a:off x="3300897" y="3059971"/>
              <a:ext cx="1250950" cy="809625"/>
            </a:xfrm>
            <a:custGeom>
              <a:avLst/>
              <a:gdLst/>
              <a:ahLst/>
              <a:cxnLst/>
              <a:rect l="l" t="t" r="r" b="b"/>
              <a:pathLst>
                <a:path w="1250950" h="809625">
                  <a:moveTo>
                    <a:pt x="218545" y="0"/>
                  </a:moveTo>
                  <a:lnTo>
                    <a:pt x="176061" y="4955"/>
                  </a:lnTo>
                  <a:lnTo>
                    <a:pt x="135291" y="17891"/>
                  </a:lnTo>
                  <a:lnTo>
                    <a:pt x="97474" y="38541"/>
                  </a:lnTo>
                  <a:lnTo>
                    <a:pt x="63849" y="66636"/>
                  </a:lnTo>
                  <a:lnTo>
                    <a:pt x="35656" y="101912"/>
                  </a:lnTo>
                  <a:lnTo>
                    <a:pt x="15082" y="142103"/>
                  </a:lnTo>
                  <a:lnTo>
                    <a:pt x="3285" y="184298"/>
                  </a:lnTo>
                  <a:lnTo>
                    <a:pt x="0" y="227258"/>
                  </a:lnTo>
                  <a:lnTo>
                    <a:pt x="4958" y="269742"/>
                  </a:lnTo>
                  <a:lnTo>
                    <a:pt x="17896" y="310512"/>
                  </a:lnTo>
                  <a:lnTo>
                    <a:pt x="38547" y="348328"/>
                  </a:lnTo>
                  <a:lnTo>
                    <a:pt x="66645" y="381951"/>
                  </a:lnTo>
                  <a:lnTo>
                    <a:pt x="101925" y="410141"/>
                  </a:lnTo>
                  <a:lnTo>
                    <a:pt x="719449" y="809188"/>
                  </a:lnTo>
                  <a:lnTo>
                    <a:pt x="1010216" y="621304"/>
                  </a:lnTo>
                  <a:lnTo>
                    <a:pt x="1057392" y="598224"/>
                  </a:lnTo>
                  <a:lnTo>
                    <a:pt x="1106950" y="587243"/>
                  </a:lnTo>
                  <a:lnTo>
                    <a:pt x="1156956" y="587829"/>
                  </a:lnTo>
                  <a:lnTo>
                    <a:pt x="1205472" y="599448"/>
                  </a:lnTo>
                  <a:lnTo>
                    <a:pt x="1250563" y="621571"/>
                  </a:lnTo>
                  <a:lnTo>
                    <a:pt x="343898" y="35681"/>
                  </a:lnTo>
                  <a:lnTo>
                    <a:pt x="303703" y="15096"/>
                  </a:lnTo>
                  <a:lnTo>
                    <a:pt x="261506" y="3291"/>
                  </a:lnTo>
                  <a:lnTo>
                    <a:pt x="218545" y="0"/>
                  </a:lnTo>
                  <a:close/>
                </a:path>
              </a:pathLst>
            </a:custGeom>
            <a:solidFill>
              <a:srgbClr val="135DAB"/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  <p:sp>
          <p:nvSpPr>
            <p:cNvPr id="30" name="object 30"/>
            <p:cNvSpPr/>
            <p:nvPr/>
          </p:nvSpPr>
          <p:spPr>
            <a:xfrm>
              <a:off x="3300899" y="3869164"/>
              <a:ext cx="1250950" cy="809625"/>
            </a:xfrm>
            <a:custGeom>
              <a:avLst/>
              <a:gdLst/>
              <a:ahLst/>
              <a:cxnLst/>
              <a:rect l="l" t="t" r="r" b="b"/>
              <a:pathLst>
                <a:path w="1250950" h="809625">
                  <a:moveTo>
                    <a:pt x="719444" y="0"/>
                  </a:moveTo>
                  <a:lnTo>
                    <a:pt x="101906" y="399033"/>
                  </a:lnTo>
                  <a:lnTo>
                    <a:pt x="66635" y="427223"/>
                  </a:lnTo>
                  <a:lnTo>
                    <a:pt x="38542" y="460846"/>
                  </a:lnTo>
                  <a:lnTo>
                    <a:pt x="17894" y="498663"/>
                  </a:lnTo>
                  <a:lnTo>
                    <a:pt x="4957" y="539434"/>
                  </a:lnTo>
                  <a:lnTo>
                    <a:pt x="0" y="581920"/>
                  </a:lnTo>
                  <a:lnTo>
                    <a:pt x="3287" y="624881"/>
                  </a:lnTo>
                  <a:lnTo>
                    <a:pt x="15086" y="667080"/>
                  </a:lnTo>
                  <a:lnTo>
                    <a:pt x="35663" y="707275"/>
                  </a:lnTo>
                  <a:lnTo>
                    <a:pt x="63853" y="742546"/>
                  </a:lnTo>
                  <a:lnTo>
                    <a:pt x="97475" y="770639"/>
                  </a:lnTo>
                  <a:lnTo>
                    <a:pt x="135291" y="791287"/>
                  </a:lnTo>
                  <a:lnTo>
                    <a:pt x="176060" y="804224"/>
                  </a:lnTo>
                  <a:lnTo>
                    <a:pt x="218543" y="809182"/>
                  </a:lnTo>
                  <a:lnTo>
                    <a:pt x="261500" y="805895"/>
                  </a:lnTo>
                  <a:lnTo>
                    <a:pt x="303692" y="794096"/>
                  </a:lnTo>
                  <a:lnTo>
                    <a:pt x="343879" y="773518"/>
                  </a:lnTo>
                  <a:lnTo>
                    <a:pt x="1250519" y="187642"/>
                  </a:lnTo>
                  <a:lnTo>
                    <a:pt x="1205431" y="209749"/>
                  </a:lnTo>
                  <a:lnTo>
                    <a:pt x="1156923" y="221358"/>
                  </a:lnTo>
                  <a:lnTo>
                    <a:pt x="1106929" y="221937"/>
                  </a:lnTo>
                  <a:lnTo>
                    <a:pt x="1057384" y="210960"/>
                  </a:lnTo>
                  <a:lnTo>
                    <a:pt x="1010223" y="187896"/>
                  </a:lnTo>
                  <a:lnTo>
                    <a:pt x="719444" y="0"/>
                  </a:lnTo>
                  <a:close/>
                </a:path>
              </a:pathLst>
            </a:custGeom>
            <a:solidFill>
              <a:srgbClr val="83C9EB"/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  <p:sp>
          <p:nvSpPr>
            <p:cNvPr id="31" name="object 31"/>
            <p:cNvSpPr/>
            <p:nvPr/>
          </p:nvSpPr>
          <p:spPr>
            <a:xfrm>
              <a:off x="4020348" y="3646406"/>
              <a:ext cx="634365" cy="445770"/>
            </a:xfrm>
            <a:custGeom>
              <a:avLst/>
              <a:gdLst/>
              <a:ahLst/>
              <a:cxnLst/>
              <a:rect l="l" t="t" r="r" b="b"/>
              <a:pathLst>
                <a:path w="634364" h="445770">
                  <a:moveTo>
                    <a:pt x="413600" y="0"/>
                  </a:moveTo>
                  <a:lnTo>
                    <a:pt x="361950" y="5511"/>
                  </a:lnTo>
                  <a:lnTo>
                    <a:pt x="322971" y="18213"/>
                  </a:lnTo>
                  <a:lnTo>
                    <a:pt x="296684" y="31749"/>
                  </a:lnTo>
                  <a:lnTo>
                    <a:pt x="293649" y="33007"/>
                  </a:lnTo>
                  <a:lnTo>
                    <a:pt x="0" y="222758"/>
                  </a:lnTo>
                  <a:lnTo>
                    <a:pt x="293725" y="412559"/>
                  </a:lnTo>
                  <a:lnTo>
                    <a:pt x="296875" y="413867"/>
                  </a:lnTo>
                  <a:lnTo>
                    <a:pt x="306616" y="419404"/>
                  </a:lnTo>
                  <a:lnTo>
                    <a:pt x="348891" y="436640"/>
                  </a:lnTo>
                  <a:lnTo>
                    <a:pt x="391744" y="444792"/>
                  </a:lnTo>
                  <a:lnTo>
                    <a:pt x="413397" y="445503"/>
                  </a:lnTo>
                  <a:lnTo>
                    <a:pt x="426783" y="444969"/>
                  </a:lnTo>
                  <a:lnTo>
                    <a:pt x="491464" y="430532"/>
                  </a:lnTo>
                  <a:lnTo>
                    <a:pt x="532015" y="409984"/>
                  </a:lnTo>
                  <a:lnTo>
                    <a:pt x="567261" y="381926"/>
                  </a:lnTo>
                  <a:lnTo>
                    <a:pt x="596404" y="346900"/>
                  </a:lnTo>
                  <a:lnTo>
                    <a:pt x="624235" y="288756"/>
                  </a:lnTo>
                  <a:lnTo>
                    <a:pt x="634187" y="222745"/>
                  </a:lnTo>
                  <a:lnTo>
                    <a:pt x="631633" y="188919"/>
                  </a:lnTo>
                  <a:lnTo>
                    <a:pt x="612332" y="126426"/>
                  </a:lnTo>
                  <a:lnTo>
                    <a:pt x="567274" y="63587"/>
                  </a:lnTo>
                  <a:lnTo>
                    <a:pt x="532009" y="35502"/>
                  </a:lnTo>
                  <a:lnTo>
                    <a:pt x="491428" y="14943"/>
                  </a:lnTo>
                  <a:lnTo>
                    <a:pt x="446595" y="2908"/>
                  </a:lnTo>
                  <a:lnTo>
                    <a:pt x="426681" y="520"/>
                  </a:lnTo>
                  <a:lnTo>
                    <a:pt x="413600" y="0"/>
                  </a:lnTo>
                  <a:close/>
                </a:path>
              </a:pathLst>
            </a:custGeom>
            <a:solidFill>
              <a:srgbClr val="46A2D7"/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</p:grpSp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056" y="146321"/>
            <a:ext cx="1053887" cy="118173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352436" y="1403387"/>
            <a:ext cx="946633" cy="141005"/>
          </a:xfrm>
          <a:prstGeom prst="rect">
            <a:avLst/>
          </a:prstGeom>
        </p:spPr>
        <p:txBody>
          <a:bodyPr vert="horz" wrap="square" lIns="0" tIns="17177" rIns="0" bIns="0" rtlCol="0">
            <a:spAutoFit/>
          </a:bodyPr>
          <a:lstStyle/>
          <a:p>
            <a:pPr marL="12724">
              <a:spcBef>
                <a:spcPts val="135"/>
              </a:spcBef>
            </a:pPr>
            <a:r>
              <a:rPr sz="802" b="1" spc="-55" dirty="0">
                <a:latin typeface="Trebuchet MS"/>
                <a:cs typeface="Trebuchet MS"/>
              </a:rPr>
              <a:t>REPUBLIC</a:t>
            </a:r>
            <a:r>
              <a:rPr sz="802" b="1" spc="-75" dirty="0">
                <a:latin typeface="Trebuchet MS"/>
                <a:cs typeface="Trebuchet MS"/>
              </a:rPr>
              <a:t> </a:t>
            </a:r>
            <a:r>
              <a:rPr sz="802" b="1" spc="-90" dirty="0">
                <a:latin typeface="Trebuchet MS"/>
                <a:cs typeface="Trebuchet MS"/>
              </a:rPr>
              <a:t>OF</a:t>
            </a:r>
            <a:r>
              <a:rPr sz="802" b="1" spc="-75" dirty="0">
                <a:latin typeface="Trebuchet MS"/>
                <a:cs typeface="Trebuchet MS"/>
              </a:rPr>
              <a:t> </a:t>
            </a:r>
            <a:r>
              <a:rPr sz="802" b="1" spc="-65" dirty="0">
                <a:latin typeface="Trebuchet MS"/>
                <a:cs typeface="Trebuchet MS"/>
              </a:rPr>
              <a:t>RWANDA</a:t>
            </a:r>
            <a:endParaRPr sz="802" dirty="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125579" y="2894610"/>
            <a:ext cx="9657007" cy="612818"/>
          </a:xfrm>
          <a:prstGeom prst="rect">
            <a:avLst/>
          </a:prstGeom>
        </p:spPr>
        <p:txBody>
          <a:bodyPr vert="horz" wrap="square" lIns="0" tIns="11451" rIns="0" bIns="0" rtlCol="0">
            <a:spAutoFit/>
          </a:bodyPr>
          <a:lstStyle/>
          <a:p>
            <a:pPr marL="3588205" marR="1495085">
              <a:spcBef>
                <a:spcPts val="90"/>
              </a:spcBef>
            </a:pPr>
            <a:r>
              <a:rPr lang="en-US" sz="3907" b="1" spc="-410" dirty="0">
                <a:solidFill>
                  <a:srgbClr val="135DAB"/>
                </a:solidFill>
                <a:latin typeface="Trebuchet MS"/>
                <a:cs typeface="Trebuchet MS"/>
              </a:rPr>
              <a:t>Real economic activities</a:t>
            </a:r>
          </a:p>
        </p:txBody>
      </p:sp>
    </p:spTree>
    <p:extLst>
      <p:ext uri="{BB962C8B-B14F-4D97-AF65-F5344CB8AC3E}">
        <p14:creationId xmlns:p14="http://schemas.microsoft.com/office/powerpoint/2010/main" val="1597196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11404569" y="391250"/>
            <a:ext cx="787588" cy="583375"/>
          </a:xfrm>
          <a:custGeom>
            <a:avLst/>
            <a:gdLst/>
            <a:ahLst/>
            <a:cxnLst/>
            <a:rect l="l" t="t" r="r" b="b"/>
            <a:pathLst>
              <a:path w="786129" h="582294">
                <a:moveTo>
                  <a:pt x="785945" y="0"/>
                </a:moveTo>
                <a:lnTo>
                  <a:pt x="2146" y="0"/>
                </a:lnTo>
                <a:lnTo>
                  <a:pt x="20952" y="44715"/>
                </a:lnTo>
                <a:lnTo>
                  <a:pt x="36652" y="90958"/>
                </a:lnTo>
                <a:lnTo>
                  <a:pt x="49106" y="138603"/>
                </a:lnTo>
                <a:lnTo>
                  <a:pt x="58173" y="187522"/>
                </a:lnTo>
                <a:lnTo>
                  <a:pt x="63716" y="237591"/>
                </a:lnTo>
                <a:lnTo>
                  <a:pt x="65595" y="288683"/>
                </a:lnTo>
                <a:lnTo>
                  <a:pt x="63654" y="340682"/>
                </a:lnTo>
                <a:lnTo>
                  <a:pt x="57925" y="391623"/>
                </a:lnTo>
                <a:lnTo>
                  <a:pt x="48552" y="441371"/>
                </a:lnTo>
                <a:lnTo>
                  <a:pt x="35678" y="489790"/>
                </a:lnTo>
                <a:lnTo>
                  <a:pt x="19446" y="536746"/>
                </a:lnTo>
                <a:lnTo>
                  <a:pt x="0" y="582104"/>
                </a:lnTo>
                <a:lnTo>
                  <a:pt x="785945" y="582104"/>
                </a:lnTo>
                <a:lnTo>
                  <a:pt x="785945" y="0"/>
                </a:lnTo>
                <a:close/>
              </a:path>
            </a:pathLst>
          </a:custGeom>
          <a:solidFill>
            <a:srgbClr val="2C5CA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14" y="6657705"/>
            <a:ext cx="12191081" cy="195307"/>
            <a:chOff x="0" y="6645376"/>
            <a:chExt cx="12168505" cy="194945"/>
          </a:xfrm>
        </p:grpSpPr>
        <p:sp>
          <p:nvSpPr>
            <p:cNvPr id="13" name="object 13"/>
            <p:cNvSpPr/>
            <p:nvPr/>
          </p:nvSpPr>
          <p:spPr>
            <a:xfrm>
              <a:off x="0" y="6645376"/>
              <a:ext cx="4050029" cy="194945"/>
            </a:xfrm>
            <a:custGeom>
              <a:avLst/>
              <a:gdLst/>
              <a:ahLst/>
              <a:cxnLst/>
              <a:rect l="l" t="t" r="r" b="b"/>
              <a:pathLst>
                <a:path w="4050029" h="194945">
                  <a:moveTo>
                    <a:pt x="4049890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49890" y="194627"/>
                  </a:lnTo>
                  <a:lnTo>
                    <a:pt x="4049890" y="0"/>
                  </a:lnTo>
                  <a:close/>
                </a:path>
              </a:pathLst>
            </a:custGeom>
            <a:solidFill>
              <a:srgbClr val="2C5CA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049890" y="6645376"/>
              <a:ext cx="4068445" cy="194945"/>
            </a:xfrm>
            <a:custGeom>
              <a:avLst/>
              <a:gdLst/>
              <a:ahLst/>
              <a:cxnLst/>
              <a:rect l="l" t="t" r="r" b="b"/>
              <a:pathLst>
                <a:path w="4068445" h="194945">
                  <a:moveTo>
                    <a:pt x="4068229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68229" y="194627"/>
                  </a:lnTo>
                  <a:lnTo>
                    <a:pt x="4068229" y="0"/>
                  </a:lnTo>
                  <a:close/>
                </a:path>
              </a:pathLst>
            </a:custGeom>
            <a:solidFill>
              <a:srgbClr val="149ED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118119" y="6645376"/>
              <a:ext cx="4050029" cy="194945"/>
            </a:xfrm>
            <a:custGeom>
              <a:avLst/>
              <a:gdLst/>
              <a:ahLst/>
              <a:cxnLst/>
              <a:rect l="l" t="t" r="r" b="b"/>
              <a:pathLst>
                <a:path w="4050029" h="194945">
                  <a:moveTo>
                    <a:pt x="4049864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49864" y="194627"/>
                  </a:lnTo>
                  <a:lnTo>
                    <a:pt x="4049864" y="0"/>
                  </a:lnTo>
                  <a:close/>
                </a:path>
              </a:pathLst>
            </a:custGeom>
            <a:solidFill>
              <a:srgbClr val="F8D10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611" y="159371"/>
            <a:ext cx="272814" cy="326002"/>
          </a:xfrm>
          <a:prstGeom prst="rect">
            <a:avLst/>
          </a:prstGeom>
        </p:spPr>
      </p:pic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1087816" y="69956"/>
            <a:ext cx="9421793" cy="518115"/>
          </a:xfrm>
          <a:prstGeom prst="rect">
            <a:avLst/>
          </a:prstGeom>
        </p:spPr>
        <p:txBody>
          <a:bodyPr spcFirstLastPara="1" vert="horz" wrap="square" lIns="0" tIns="12724" rIns="0" bIns="0" rtlCol="0" anchor="ctr" anchorCtr="0">
            <a:spAutoFit/>
          </a:bodyPr>
          <a:lstStyle/>
          <a:p>
            <a:pPr marL="12724">
              <a:spcBef>
                <a:spcPts val="100"/>
              </a:spcBef>
            </a:pPr>
            <a:r>
              <a:rPr lang="en-US" sz="3200" spc="-260" dirty="0">
                <a:solidFill>
                  <a:srgbClr val="0070C0"/>
                </a:solidFill>
                <a:latin typeface="Trebuchet MS"/>
                <a:cs typeface="Trebuchet MS"/>
              </a:rPr>
              <a:t>     </a:t>
            </a:r>
            <a:r>
              <a:rPr lang="en-US" sz="3200" spc="-260" dirty="0">
                <a:solidFill>
                  <a:srgbClr val="0070C0"/>
                </a:solidFill>
                <a:latin typeface="Bahnschrift" panose="020B0502040204020203" pitchFamily="34" charset="0"/>
                <a:cs typeface="Trebuchet MS"/>
              </a:rPr>
              <a:t>Developments: 2025</a:t>
            </a:r>
            <a:endParaRPr sz="3200" dirty="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63CE99-9480-C0FE-E97A-377B605B9469}"/>
              </a:ext>
            </a:extLst>
          </p:cNvPr>
          <p:cNvSpPr txBox="1"/>
          <p:nvPr/>
        </p:nvSpPr>
        <p:spPr>
          <a:xfrm>
            <a:off x="5985146" y="4132554"/>
            <a:ext cx="5944984" cy="120032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lvl="0" indent="-285750" algn="just" defTabSz="914400" eaLnBrk="1" fontAlgn="auto" latinLnBrk="0" hangingPunct="1"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  <a:p>
            <a:pPr algn="just">
              <a:defRPr/>
            </a:pPr>
            <a:r>
              <a:rPr lang="en-US" sz="1600" b="1" dirty="0">
                <a:solidFill>
                  <a:srgbClr val="375FA0">
                    <a:lumMod val="60000"/>
                    <a:lumOff val="40000"/>
                  </a:srgbClr>
                </a:solidFill>
                <a:latin typeface="Bahnschrif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2025 (3Qos average): 8.7% </a:t>
            </a:r>
          </a:p>
          <a:p>
            <a:pPr marL="285750" indent="-285750" algn="just"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agriculture: </a:t>
            </a:r>
            <a:r>
              <a:rPr lang="en-US" sz="1100" dirty="0">
                <a:latin typeface="Bahnschrift Light" panose="020B0502040204020203" pitchFamily="34" charset="0"/>
              </a:rPr>
              <a:t>export crops</a:t>
            </a:r>
          </a:p>
          <a:p>
            <a:pPr marL="285750" indent="-285750" algn="just"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industry : </a:t>
            </a:r>
            <a:r>
              <a:rPr lang="en-US" sz="1100" dirty="0">
                <a:latin typeface="Bahnschrift Light" panose="020B0502040204020203" pitchFamily="34" charset="0"/>
              </a:rPr>
              <a:t>manufacturing, mining &amp; construction.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services: </a:t>
            </a:r>
            <a:r>
              <a:rPr lang="en-US" sz="1100" dirty="0">
                <a:latin typeface="Bahnschrift Light" panose="020B0502040204020203" pitchFamily="34" charset="0"/>
              </a:rPr>
              <a:t>trad</a:t>
            </a:r>
            <a:r>
              <a:rPr lang="en-US" dirty="0">
                <a:latin typeface="Bahnschrift Light" panose="020B0502040204020203" pitchFamily="34" charset="0"/>
              </a:rPr>
              <a:t>e &amp; hotel services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3B108F6-D47B-C866-3368-CEAA328009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8652090"/>
              </p:ext>
            </p:extLst>
          </p:nvPr>
        </p:nvGraphicFramePr>
        <p:xfrm>
          <a:off x="5985146" y="832697"/>
          <a:ext cx="5806887" cy="3133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62B5CED-B1FC-A0FC-CF46-9EF9CF410A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435117"/>
              </p:ext>
            </p:extLst>
          </p:nvPr>
        </p:nvGraphicFramePr>
        <p:xfrm>
          <a:off x="188889" y="832697"/>
          <a:ext cx="5516451" cy="5448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476740" imgH="6769155" progId="Excel.Sheet.12">
                  <p:embed/>
                </p:oleObj>
              </mc:Choice>
              <mc:Fallback>
                <p:oleObj name="Worksheet" r:id="rId5" imgW="5476740" imgH="676915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8889" y="832697"/>
                        <a:ext cx="5516451" cy="54483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076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11404569" y="391250"/>
            <a:ext cx="787588" cy="583375"/>
          </a:xfrm>
          <a:custGeom>
            <a:avLst/>
            <a:gdLst/>
            <a:ahLst/>
            <a:cxnLst/>
            <a:rect l="l" t="t" r="r" b="b"/>
            <a:pathLst>
              <a:path w="786129" h="582294">
                <a:moveTo>
                  <a:pt x="785945" y="0"/>
                </a:moveTo>
                <a:lnTo>
                  <a:pt x="2146" y="0"/>
                </a:lnTo>
                <a:lnTo>
                  <a:pt x="20952" y="44715"/>
                </a:lnTo>
                <a:lnTo>
                  <a:pt x="36652" y="90958"/>
                </a:lnTo>
                <a:lnTo>
                  <a:pt x="49106" y="138603"/>
                </a:lnTo>
                <a:lnTo>
                  <a:pt x="58173" y="187522"/>
                </a:lnTo>
                <a:lnTo>
                  <a:pt x="63716" y="237591"/>
                </a:lnTo>
                <a:lnTo>
                  <a:pt x="65595" y="288683"/>
                </a:lnTo>
                <a:lnTo>
                  <a:pt x="63654" y="340682"/>
                </a:lnTo>
                <a:lnTo>
                  <a:pt x="57925" y="391623"/>
                </a:lnTo>
                <a:lnTo>
                  <a:pt x="48552" y="441371"/>
                </a:lnTo>
                <a:lnTo>
                  <a:pt x="35678" y="489790"/>
                </a:lnTo>
                <a:lnTo>
                  <a:pt x="19446" y="536746"/>
                </a:lnTo>
                <a:lnTo>
                  <a:pt x="0" y="582104"/>
                </a:lnTo>
                <a:lnTo>
                  <a:pt x="785945" y="582104"/>
                </a:lnTo>
                <a:lnTo>
                  <a:pt x="785945" y="0"/>
                </a:lnTo>
                <a:close/>
              </a:path>
            </a:pathLst>
          </a:custGeom>
          <a:solidFill>
            <a:srgbClr val="2C5CA9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grpSp>
        <p:nvGrpSpPr>
          <p:cNvPr id="12" name="object 12"/>
          <p:cNvGrpSpPr/>
          <p:nvPr/>
        </p:nvGrpSpPr>
        <p:grpSpPr>
          <a:xfrm>
            <a:off x="-11309" y="6662694"/>
            <a:ext cx="12191081" cy="195307"/>
            <a:chOff x="0" y="6645376"/>
            <a:chExt cx="12168505" cy="194945"/>
          </a:xfrm>
        </p:grpSpPr>
        <p:sp>
          <p:nvSpPr>
            <p:cNvPr id="13" name="object 13"/>
            <p:cNvSpPr/>
            <p:nvPr/>
          </p:nvSpPr>
          <p:spPr>
            <a:xfrm>
              <a:off x="0" y="6645376"/>
              <a:ext cx="4050029" cy="194945"/>
            </a:xfrm>
            <a:custGeom>
              <a:avLst/>
              <a:gdLst/>
              <a:ahLst/>
              <a:cxnLst/>
              <a:rect l="l" t="t" r="r" b="b"/>
              <a:pathLst>
                <a:path w="4050029" h="194945">
                  <a:moveTo>
                    <a:pt x="4049890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49890" y="194627"/>
                  </a:lnTo>
                  <a:lnTo>
                    <a:pt x="4049890" y="0"/>
                  </a:lnTo>
                  <a:close/>
                </a:path>
              </a:pathLst>
            </a:custGeom>
            <a:solidFill>
              <a:srgbClr val="2C5CA9"/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  <p:sp>
          <p:nvSpPr>
            <p:cNvPr id="14" name="object 14"/>
            <p:cNvSpPr/>
            <p:nvPr/>
          </p:nvSpPr>
          <p:spPr>
            <a:xfrm>
              <a:off x="4049890" y="6645376"/>
              <a:ext cx="4068445" cy="194945"/>
            </a:xfrm>
            <a:custGeom>
              <a:avLst/>
              <a:gdLst/>
              <a:ahLst/>
              <a:cxnLst/>
              <a:rect l="l" t="t" r="r" b="b"/>
              <a:pathLst>
                <a:path w="4068445" h="194945">
                  <a:moveTo>
                    <a:pt x="4068229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68229" y="194627"/>
                  </a:lnTo>
                  <a:lnTo>
                    <a:pt x="4068229" y="0"/>
                  </a:lnTo>
                  <a:close/>
                </a:path>
              </a:pathLst>
            </a:custGeom>
            <a:solidFill>
              <a:srgbClr val="149ED9"/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  <p:sp>
          <p:nvSpPr>
            <p:cNvPr id="15" name="object 15"/>
            <p:cNvSpPr/>
            <p:nvPr/>
          </p:nvSpPr>
          <p:spPr>
            <a:xfrm>
              <a:off x="8118119" y="6645376"/>
              <a:ext cx="4050029" cy="194945"/>
            </a:xfrm>
            <a:custGeom>
              <a:avLst/>
              <a:gdLst/>
              <a:ahLst/>
              <a:cxnLst/>
              <a:rect l="l" t="t" r="r" b="b"/>
              <a:pathLst>
                <a:path w="4050029" h="194945">
                  <a:moveTo>
                    <a:pt x="4049864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49864" y="194627"/>
                  </a:lnTo>
                  <a:lnTo>
                    <a:pt x="4049864" y="0"/>
                  </a:lnTo>
                  <a:close/>
                </a:path>
              </a:pathLst>
            </a:custGeom>
            <a:solidFill>
              <a:srgbClr val="F8D10A"/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</p:grp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3420" y="424164"/>
            <a:ext cx="272814" cy="326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AEFA0C-AC6F-9CCA-440D-E77F6E552255}"/>
              </a:ext>
            </a:extLst>
          </p:cNvPr>
          <p:cNvSpPr txBox="1"/>
          <p:nvPr/>
        </p:nvSpPr>
        <p:spPr>
          <a:xfrm>
            <a:off x="258309" y="4636353"/>
            <a:ext cx="5429859" cy="138499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Bahnschrift Light" panose="020B0502040204020203" pitchFamily="34" charset="0"/>
              </a:rPr>
              <a:t>Turnovers: performance  observed for (Q4</a:t>
            </a:r>
            <a:r>
              <a:rPr lang="en-US" dirty="0">
                <a:latin typeface="Bahnschrift Light" panose="020B0502040204020203" pitchFamily="34" charset="0"/>
              </a:rPr>
              <a:t>): </a:t>
            </a:r>
            <a:r>
              <a:rPr lang="en-US" b="1" dirty="0">
                <a:latin typeface="Bahnschrift Light" panose="020B0502040204020203" pitchFamily="34" charset="0"/>
              </a:rPr>
              <a:t>indicate a good GDP growth for Q4 2025</a:t>
            </a:r>
          </a:p>
          <a:p>
            <a:r>
              <a:rPr lang="en-US" b="1" dirty="0">
                <a:latin typeface="Bahnschrift Light" panose="020B0502040204020203" pitchFamily="34" charset="0"/>
              </a:rPr>
              <a:t>              -S</a:t>
            </a:r>
            <a:r>
              <a:rPr lang="en-US" dirty="0">
                <a:latin typeface="Bahnschrift Light" panose="020B0502040204020203" pitchFamily="34" charset="0"/>
              </a:rPr>
              <a:t>ervices(wholesale)</a:t>
            </a:r>
          </a:p>
          <a:p>
            <a:r>
              <a:rPr lang="en-US" dirty="0">
                <a:latin typeface="Bahnschrift Light" panose="020B0502040204020203" pitchFamily="34" charset="0"/>
              </a:rPr>
              <a:t>               -Industry (mining)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Bahnschrift Light" panose="020B0502040204020203" pitchFamily="34" charset="0"/>
              </a:rPr>
              <a:t>GDP Q4 likely to come from industry(mining) and service (wholesale)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14CA26-2CF8-7C5B-AB69-C7AB3B24E237}"/>
              </a:ext>
            </a:extLst>
          </p:cNvPr>
          <p:cNvSpPr txBox="1"/>
          <p:nvPr/>
        </p:nvSpPr>
        <p:spPr>
          <a:xfrm>
            <a:off x="4894583" y="782696"/>
            <a:ext cx="6346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Light" panose="020B0502040204020203" pitchFamily="34" charset="0"/>
              </a:rPr>
              <a:t>Composite Index of Economic Activities (CIEA) positively co-moves with GDP</a:t>
            </a:r>
            <a:endParaRPr lang="en-RW" b="1" dirty="0">
              <a:latin typeface="Bahnschrift Light" panose="020B0502040204020203" pitchFamily="34" charset="0"/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EFEBD57-E8ED-EA8A-EA30-CFF42D0156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117616"/>
              </p:ext>
            </p:extLst>
          </p:nvPr>
        </p:nvGraphicFramePr>
        <p:xfrm>
          <a:off x="343438" y="1206321"/>
          <a:ext cx="5374782" cy="325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381458" imgH="1911322" progId="Excel.Sheet.12">
                  <p:embed/>
                </p:oleObj>
              </mc:Choice>
              <mc:Fallback>
                <p:oleObj name="Worksheet" r:id="rId4" imgW="4381458" imgH="191132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3438" y="1206321"/>
                        <a:ext cx="5374782" cy="3252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A3C8EC6-D412-1C4B-2DCF-D9194358F7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2536457"/>
              </p:ext>
            </p:extLst>
          </p:nvPr>
        </p:nvGraphicFramePr>
        <p:xfrm>
          <a:off x="6253351" y="1206321"/>
          <a:ext cx="5505059" cy="3252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" name="object 44">
            <a:extLst>
              <a:ext uri="{FF2B5EF4-FFF2-40B4-BE49-F238E27FC236}">
                <a16:creationId xmlns:a16="http://schemas.microsoft.com/office/drawing/2014/main" id="{954CC5B4-E7D6-453E-F8B8-9D1129CCC1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3734" y="180409"/>
            <a:ext cx="7662536" cy="887447"/>
          </a:xfrm>
          <a:prstGeom prst="rect">
            <a:avLst/>
          </a:prstGeom>
        </p:spPr>
        <p:txBody>
          <a:bodyPr spcFirstLastPara="1" vert="horz" wrap="square" lIns="0" tIns="12724" rIns="0" bIns="0" rtlCol="0" anchor="ctr" anchorCtr="0">
            <a:spAutoFit/>
          </a:bodyPr>
          <a:lstStyle/>
          <a:p>
            <a:pPr marL="12724">
              <a:spcBef>
                <a:spcPts val="100"/>
              </a:spcBef>
            </a:pPr>
            <a:r>
              <a:rPr lang="en-US" sz="2800" spc="-260" dirty="0">
                <a:solidFill>
                  <a:srgbClr val="0070C0"/>
                </a:solidFill>
                <a:latin typeface="Bahnschrift" panose="020B0502040204020203" pitchFamily="34" charset="0"/>
                <a:cs typeface="Trebuchet MS"/>
              </a:rPr>
              <a:t>           Outlook: Nowcasting   2025(Q4)</a:t>
            </a:r>
            <a:br>
              <a:rPr lang="en-US" sz="2800" spc="-260" dirty="0">
                <a:solidFill>
                  <a:srgbClr val="0070C0"/>
                </a:solidFill>
                <a:latin typeface="Bahnschrift" panose="020B0502040204020203" pitchFamily="34" charset="0"/>
                <a:cs typeface="Trebuchet MS"/>
              </a:rPr>
            </a:br>
            <a:r>
              <a:rPr lang="en-US" sz="2800" spc="-260" dirty="0">
                <a:solidFill>
                  <a:srgbClr val="0070C0"/>
                </a:solidFill>
                <a:latin typeface="Bahnschrift" panose="020B0502040204020203" pitchFamily="34" charset="0"/>
                <a:cs typeface="Trebuchet MS"/>
              </a:rPr>
              <a:t>                </a:t>
            </a:r>
            <a:r>
              <a:rPr lang="en-US" sz="2000" spc="-260" dirty="0">
                <a:solidFill>
                  <a:schemeClr val="tx2"/>
                </a:solidFill>
                <a:latin typeface="Bahnschrift" panose="020B0502040204020203" pitchFamily="34" charset="0"/>
                <a:cs typeface="Trebuchet MS"/>
              </a:rPr>
              <a:t>High Frequency Indicators (HFIs)  :</a:t>
            </a:r>
            <a:endParaRPr sz="2800" dirty="0">
              <a:solidFill>
                <a:schemeClr val="tx2"/>
              </a:solidFill>
              <a:latin typeface="Bahnschrift" panose="020B0502040204020203" pitchFamily="34" charset="0"/>
              <a:cs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0D3B3-BE59-4FC7-8204-3AEDA778F7F7}"/>
              </a:ext>
            </a:extLst>
          </p:cNvPr>
          <p:cNvSpPr txBox="1"/>
          <p:nvPr/>
        </p:nvSpPr>
        <p:spPr>
          <a:xfrm>
            <a:off x="6253351" y="5021073"/>
            <a:ext cx="5505059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Service (trade) &amp; industry turnovers and CIEA leading 2025Q4 and GDP forecasts</a:t>
            </a:r>
            <a:endParaRPr lang="en-RW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12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3F2F1-64BD-5B6F-59DD-5B1DC32E8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>
            <a:extLst>
              <a:ext uri="{FF2B5EF4-FFF2-40B4-BE49-F238E27FC236}">
                <a16:creationId xmlns:a16="http://schemas.microsoft.com/office/drawing/2014/main" id="{8CAD839F-2706-6D06-DC41-73D07BC8D2C4}"/>
              </a:ext>
            </a:extLst>
          </p:cNvPr>
          <p:cNvSpPr/>
          <p:nvPr/>
        </p:nvSpPr>
        <p:spPr>
          <a:xfrm>
            <a:off x="11404569" y="391250"/>
            <a:ext cx="787588" cy="583375"/>
          </a:xfrm>
          <a:custGeom>
            <a:avLst/>
            <a:gdLst/>
            <a:ahLst/>
            <a:cxnLst/>
            <a:rect l="l" t="t" r="r" b="b"/>
            <a:pathLst>
              <a:path w="786129" h="582294">
                <a:moveTo>
                  <a:pt x="785945" y="0"/>
                </a:moveTo>
                <a:lnTo>
                  <a:pt x="2146" y="0"/>
                </a:lnTo>
                <a:lnTo>
                  <a:pt x="20952" y="44715"/>
                </a:lnTo>
                <a:lnTo>
                  <a:pt x="36652" y="90958"/>
                </a:lnTo>
                <a:lnTo>
                  <a:pt x="49106" y="138603"/>
                </a:lnTo>
                <a:lnTo>
                  <a:pt x="58173" y="187522"/>
                </a:lnTo>
                <a:lnTo>
                  <a:pt x="63716" y="237591"/>
                </a:lnTo>
                <a:lnTo>
                  <a:pt x="65595" y="288683"/>
                </a:lnTo>
                <a:lnTo>
                  <a:pt x="63654" y="340682"/>
                </a:lnTo>
                <a:lnTo>
                  <a:pt x="57925" y="391623"/>
                </a:lnTo>
                <a:lnTo>
                  <a:pt x="48552" y="441371"/>
                </a:lnTo>
                <a:lnTo>
                  <a:pt x="35678" y="489790"/>
                </a:lnTo>
                <a:lnTo>
                  <a:pt x="19446" y="536746"/>
                </a:lnTo>
                <a:lnTo>
                  <a:pt x="0" y="582104"/>
                </a:lnTo>
                <a:lnTo>
                  <a:pt x="785945" y="582104"/>
                </a:lnTo>
                <a:lnTo>
                  <a:pt x="785945" y="0"/>
                </a:lnTo>
                <a:close/>
              </a:path>
            </a:pathLst>
          </a:custGeom>
          <a:solidFill>
            <a:srgbClr val="2C5CA9"/>
          </a:solidFill>
        </p:spPr>
        <p:txBody>
          <a:bodyPr wrap="square" lIns="0" tIns="0" rIns="0" bIns="0" rtlCol="0"/>
          <a:lstStyle/>
          <a:p>
            <a:endParaRPr sz="1403"/>
          </a:p>
        </p:txBody>
      </p: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709A7155-3BF9-1ACE-68A0-AD1C344F6D74}"/>
              </a:ext>
            </a:extLst>
          </p:cNvPr>
          <p:cNvGrpSpPr/>
          <p:nvPr/>
        </p:nvGrpSpPr>
        <p:grpSpPr>
          <a:xfrm>
            <a:off x="-11309" y="6662694"/>
            <a:ext cx="12191081" cy="195307"/>
            <a:chOff x="0" y="6645376"/>
            <a:chExt cx="12168505" cy="194945"/>
          </a:xfrm>
        </p:grpSpPr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059C51AD-905C-6D2B-AB5F-3849D0588140}"/>
                </a:ext>
              </a:extLst>
            </p:cNvPr>
            <p:cNvSpPr/>
            <p:nvPr/>
          </p:nvSpPr>
          <p:spPr>
            <a:xfrm>
              <a:off x="0" y="6645376"/>
              <a:ext cx="4050029" cy="194945"/>
            </a:xfrm>
            <a:custGeom>
              <a:avLst/>
              <a:gdLst/>
              <a:ahLst/>
              <a:cxnLst/>
              <a:rect l="l" t="t" r="r" b="b"/>
              <a:pathLst>
                <a:path w="4050029" h="194945">
                  <a:moveTo>
                    <a:pt x="4049890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49890" y="194627"/>
                  </a:lnTo>
                  <a:lnTo>
                    <a:pt x="4049890" y="0"/>
                  </a:lnTo>
                  <a:close/>
                </a:path>
              </a:pathLst>
            </a:custGeom>
            <a:solidFill>
              <a:srgbClr val="2C5CA9"/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12AE997D-09E2-F562-60F6-5D0A8CCFF28E}"/>
                </a:ext>
              </a:extLst>
            </p:cNvPr>
            <p:cNvSpPr/>
            <p:nvPr/>
          </p:nvSpPr>
          <p:spPr>
            <a:xfrm>
              <a:off x="4049890" y="6645376"/>
              <a:ext cx="4068445" cy="194945"/>
            </a:xfrm>
            <a:custGeom>
              <a:avLst/>
              <a:gdLst/>
              <a:ahLst/>
              <a:cxnLst/>
              <a:rect l="l" t="t" r="r" b="b"/>
              <a:pathLst>
                <a:path w="4068445" h="194945">
                  <a:moveTo>
                    <a:pt x="4068229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68229" y="194627"/>
                  </a:lnTo>
                  <a:lnTo>
                    <a:pt x="4068229" y="0"/>
                  </a:lnTo>
                  <a:close/>
                </a:path>
              </a:pathLst>
            </a:custGeom>
            <a:solidFill>
              <a:srgbClr val="149ED9"/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5938FAB2-072C-6FE0-8136-6E7B389A91BB}"/>
                </a:ext>
              </a:extLst>
            </p:cNvPr>
            <p:cNvSpPr/>
            <p:nvPr/>
          </p:nvSpPr>
          <p:spPr>
            <a:xfrm>
              <a:off x="8118119" y="6645376"/>
              <a:ext cx="4050029" cy="194945"/>
            </a:xfrm>
            <a:custGeom>
              <a:avLst/>
              <a:gdLst/>
              <a:ahLst/>
              <a:cxnLst/>
              <a:rect l="l" t="t" r="r" b="b"/>
              <a:pathLst>
                <a:path w="4050029" h="194945">
                  <a:moveTo>
                    <a:pt x="4049864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49864" y="194627"/>
                  </a:lnTo>
                  <a:lnTo>
                    <a:pt x="4049864" y="0"/>
                  </a:lnTo>
                  <a:close/>
                </a:path>
              </a:pathLst>
            </a:custGeom>
            <a:solidFill>
              <a:srgbClr val="F8D10A"/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</p:grpSp>
      <p:pic>
        <p:nvPicPr>
          <p:cNvPr id="16" name="object 16">
            <a:extLst>
              <a:ext uri="{FF2B5EF4-FFF2-40B4-BE49-F238E27FC236}">
                <a16:creationId xmlns:a16="http://schemas.microsoft.com/office/drawing/2014/main" id="{101DC8AF-08B0-15FD-D3C0-CF1F3810B04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3420" y="424164"/>
            <a:ext cx="272814" cy="326002"/>
          </a:xfrm>
          <a:prstGeom prst="rect">
            <a:avLst/>
          </a:prstGeom>
        </p:spPr>
      </p:pic>
      <p:sp>
        <p:nvSpPr>
          <p:cNvPr id="44" name="object 44">
            <a:extLst>
              <a:ext uri="{FF2B5EF4-FFF2-40B4-BE49-F238E27FC236}">
                <a16:creationId xmlns:a16="http://schemas.microsoft.com/office/drawing/2014/main" id="{1500212D-C130-5E37-4A54-75BBC0189C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3734" y="180409"/>
            <a:ext cx="7662536" cy="887447"/>
          </a:xfrm>
          <a:prstGeom prst="rect">
            <a:avLst/>
          </a:prstGeom>
        </p:spPr>
        <p:txBody>
          <a:bodyPr spcFirstLastPara="1" vert="horz" wrap="square" lIns="0" tIns="12724" rIns="0" bIns="0" rtlCol="0" anchor="ctr" anchorCtr="0">
            <a:spAutoFit/>
          </a:bodyPr>
          <a:lstStyle/>
          <a:p>
            <a:pPr marL="12724">
              <a:spcBef>
                <a:spcPts val="100"/>
              </a:spcBef>
            </a:pPr>
            <a:r>
              <a:rPr lang="en-US" sz="2800" spc="-260" dirty="0">
                <a:solidFill>
                  <a:srgbClr val="0070C0"/>
                </a:solidFill>
                <a:latin typeface="Bahnschrift" panose="020B0502040204020203" pitchFamily="34" charset="0"/>
                <a:cs typeface="Trebuchet MS"/>
              </a:rPr>
              <a:t>           Outlook :               2025 </a:t>
            </a:r>
            <a:br>
              <a:rPr lang="en-US" sz="2800" spc="-260" dirty="0">
                <a:solidFill>
                  <a:srgbClr val="0070C0"/>
                </a:solidFill>
                <a:latin typeface="Bahnschrift" panose="020B0502040204020203" pitchFamily="34" charset="0"/>
                <a:cs typeface="Trebuchet MS"/>
              </a:rPr>
            </a:br>
            <a:r>
              <a:rPr lang="en-US" sz="2800" spc="-260" dirty="0">
                <a:solidFill>
                  <a:srgbClr val="0070C0"/>
                </a:solidFill>
                <a:latin typeface="Bahnschrift" panose="020B0502040204020203" pitchFamily="34" charset="0"/>
                <a:cs typeface="Trebuchet MS"/>
              </a:rPr>
              <a:t>                </a:t>
            </a:r>
            <a:endParaRPr sz="2800" dirty="0">
              <a:solidFill>
                <a:schemeClr val="tx2"/>
              </a:solidFill>
              <a:latin typeface="Bahnschrift" panose="020B0502040204020203" pitchFamily="34" charset="0"/>
              <a:cs typeface="Trebuchet MS"/>
            </a:endParaRPr>
          </a:p>
        </p:txBody>
      </p:sp>
      <p:pic>
        <p:nvPicPr>
          <p:cNvPr id="2" name="Graphic 1" descr="Binoculars">
            <a:extLst>
              <a:ext uri="{FF2B5EF4-FFF2-40B4-BE49-F238E27FC236}">
                <a16:creationId xmlns:a16="http://schemas.microsoft.com/office/drawing/2014/main" id="{3CC02FB0-C5F1-2910-B07C-7F9E55392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121008" y="16430"/>
            <a:ext cx="621684" cy="845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8CD2F6-B7FB-E7A7-6FA2-2CB9697A758A}"/>
              </a:ext>
            </a:extLst>
          </p:cNvPr>
          <p:cNvSpPr txBox="1"/>
          <p:nvPr/>
        </p:nvSpPr>
        <p:spPr>
          <a:xfrm>
            <a:off x="450022" y="1282126"/>
            <a:ext cx="11445763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Bahnschrift" panose="020B0502040204020203" pitchFamily="34" charset="0"/>
              </a:rPr>
              <a:t>GDP for 2025 (2024 prices):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latin typeface="Bahnschrift Light" panose="020B0502040204020203" pitchFamily="34" charset="0"/>
              </a:rPr>
              <a:t>8.4% on average (Observed for 2025(Q1-Q3) &amp; Q4 Forecasts)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latin typeface="Bahnschrift Light" panose="020B0502040204020203" pitchFamily="34" charset="0"/>
              </a:rPr>
              <a:t>7.0%</a:t>
            </a:r>
            <a:r>
              <a:rPr lang="en-US" sz="2000" dirty="0">
                <a:latin typeface="Bahnschrift Light" panose="020B0502040204020203" pitchFamily="34" charset="0"/>
              </a:rPr>
              <a:t> </a:t>
            </a:r>
            <a:r>
              <a:rPr lang="en-US" sz="2000" b="1" dirty="0">
                <a:latin typeface="Bahnschrift Light" panose="020B0502040204020203" pitchFamily="34" charset="0"/>
              </a:rPr>
              <a:t>projected in October 2025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>
                <a:latin typeface="Bahnschrift Light" panose="020B0502040204020203" pitchFamily="34" charset="0"/>
              </a:rPr>
              <a:t>2025 </a:t>
            </a:r>
            <a:r>
              <a:rPr lang="en-US" sz="2000" b="1" dirty="0" err="1">
                <a:latin typeface="Bahnschrift Light" panose="020B0502040204020203" pitchFamily="34" charset="0"/>
              </a:rPr>
              <a:t>Proj</a:t>
            </a:r>
            <a:r>
              <a:rPr lang="en-US" sz="2000" b="1" dirty="0">
                <a:latin typeface="Bahnschrift Light" panose="020B0502040204020203" pitchFamily="34" charset="0"/>
              </a:rPr>
              <a:t>. likely to be revised up</a:t>
            </a:r>
          </a:p>
          <a:p>
            <a:endParaRPr lang="en-US" b="1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887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D9DD5-DE20-DD1F-C9D4-CFFC0CF8B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17278653-DF66-00E4-DD5D-16607C4CB5E1}"/>
              </a:ext>
            </a:extLst>
          </p:cNvPr>
          <p:cNvGrpSpPr/>
          <p:nvPr/>
        </p:nvGrpSpPr>
        <p:grpSpPr>
          <a:xfrm>
            <a:off x="919" y="25129"/>
            <a:ext cx="12191081" cy="6807741"/>
            <a:chOff x="0" y="19062"/>
            <a:chExt cx="12168505" cy="6795134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D0EF33E6-EA87-07DB-55D9-A7D00EE3214D}"/>
                </a:ext>
              </a:extLst>
            </p:cNvPr>
            <p:cNvSpPr/>
            <p:nvPr/>
          </p:nvSpPr>
          <p:spPr>
            <a:xfrm>
              <a:off x="0" y="3435210"/>
              <a:ext cx="6064885" cy="3378835"/>
            </a:xfrm>
            <a:custGeom>
              <a:avLst/>
              <a:gdLst/>
              <a:ahLst/>
              <a:cxnLst/>
              <a:rect l="l" t="t" r="r" b="b"/>
              <a:pathLst>
                <a:path w="6064885" h="3378834">
                  <a:moveTo>
                    <a:pt x="293344" y="0"/>
                  </a:moveTo>
                  <a:lnTo>
                    <a:pt x="257365" y="0"/>
                  </a:lnTo>
                  <a:lnTo>
                    <a:pt x="212407" y="50088"/>
                  </a:lnTo>
                  <a:lnTo>
                    <a:pt x="167449" y="0"/>
                  </a:lnTo>
                  <a:lnTo>
                    <a:pt x="131470" y="0"/>
                  </a:lnTo>
                  <a:lnTo>
                    <a:pt x="212407" y="90170"/>
                  </a:lnTo>
                  <a:lnTo>
                    <a:pt x="248386" y="50088"/>
                  </a:lnTo>
                  <a:lnTo>
                    <a:pt x="293344" y="0"/>
                  </a:lnTo>
                  <a:close/>
                </a:path>
                <a:path w="6064885" h="3378834">
                  <a:moveTo>
                    <a:pt x="650798" y="3057931"/>
                  </a:moveTo>
                  <a:lnTo>
                    <a:pt x="430504" y="2812504"/>
                  </a:lnTo>
                  <a:lnTo>
                    <a:pt x="210223" y="3057906"/>
                  </a:lnTo>
                  <a:lnTo>
                    <a:pt x="0" y="2823705"/>
                  </a:lnTo>
                  <a:lnTo>
                    <a:pt x="0" y="3292144"/>
                  </a:lnTo>
                  <a:lnTo>
                    <a:pt x="210210" y="3057931"/>
                  </a:lnTo>
                  <a:lnTo>
                    <a:pt x="430504" y="3303359"/>
                  </a:lnTo>
                  <a:lnTo>
                    <a:pt x="650798" y="3057931"/>
                  </a:lnTo>
                  <a:close/>
                </a:path>
                <a:path w="6064885" h="3378834">
                  <a:moveTo>
                    <a:pt x="650798" y="2475725"/>
                  </a:moveTo>
                  <a:lnTo>
                    <a:pt x="430504" y="2230297"/>
                  </a:lnTo>
                  <a:lnTo>
                    <a:pt x="210210" y="2475725"/>
                  </a:lnTo>
                  <a:lnTo>
                    <a:pt x="0" y="2241499"/>
                  </a:lnTo>
                  <a:lnTo>
                    <a:pt x="0" y="2709951"/>
                  </a:lnTo>
                  <a:lnTo>
                    <a:pt x="210210" y="2475750"/>
                  </a:lnTo>
                  <a:lnTo>
                    <a:pt x="430504" y="2721152"/>
                  </a:lnTo>
                  <a:lnTo>
                    <a:pt x="650798" y="2475725"/>
                  </a:lnTo>
                  <a:close/>
                </a:path>
                <a:path w="6064885" h="3378834">
                  <a:moveTo>
                    <a:pt x="650798" y="1885213"/>
                  </a:moveTo>
                  <a:lnTo>
                    <a:pt x="430504" y="1639785"/>
                  </a:lnTo>
                  <a:lnTo>
                    <a:pt x="210210" y="1885213"/>
                  </a:lnTo>
                  <a:lnTo>
                    <a:pt x="0" y="1651000"/>
                  </a:lnTo>
                  <a:lnTo>
                    <a:pt x="0" y="2119426"/>
                  </a:lnTo>
                  <a:lnTo>
                    <a:pt x="210210" y="1885226"/>
                  </a:lnTo>
                  <a:lnTo>
                    <a:pt x="430504" y="2130641"/>
                  </a:lnTo>
                  <a:lnTo>
                    <a:pt x="650798" y="1885213"/>
                  </a:lnTo>
                  <a:close/>
                </a:path>
                <a:path w="6064885" h="3378834">
                  <a:moveTo>
                    <a:pt x="650798" y="1303680"/>
                  </a:moveTo>
                  <a:lnTo>
                    <a:pt x="430504" y="1058252"/>
                  </a:lnTo>
                  <a:lnTo>
                    <a:pt x="210210" y="1303680"/>
                  </a:lnTo>
                  <a:lnTo>
                    <a:pt x="0" y="1069454"/>
                  </a:lnTo>
                  <a:lnTo>
                    <a:pt x="0" y="1537906"/>
                  </a:lnTo>
                  <a:lnTo>
                    <a:pt x="210210" y="1303705"/>
                  </a:lnTo>
                  <a:lnTo>
                    <a:pt x="430504" y="1549107"/>
                  </a:lnTo>
                  <a:lnTo>
                    <a:pt x="650798" y="1303680"/>
                  </a:lnTo>
                  <a:close/>
                </a:path>
                <a:path w="6064885" h="3378834">
                  <a:moveTo>
                    <a:pt x="650798" y="713168"/>
                  </a:moveTo>
                  <a:lnTo>
                    <a:pt x="430504" y="467741"/>
                  </a:lnTo>
                  <a:lnTo>
                    <a:pt x="210210" y="713168"/>
                  </a:lnTo>
                  <a:lnTo>
                    <a:pt x="0" y="478942"/>
                  </a:lnTo>
                  <a:lnTo>
                    <a:pt x="0" y="947394"/>
                  </a:lnTo>
                  <a:lnTo>
                    <a:pt x="210210" y="713181"/>
                  </a:lnTo>
                  <a:lnTo>
                    <a:pt x="430504" y="958596"/>
                  </a:lnTo>
                  <a:lnTo>
                    <a:pt x="650798" y="713168"/>
                  </a:lnTo>
                  <a:close/>
                </a:path>
                <a:path w="6064885" h="3378834">
                  <a:moveTo>
                    <a:pt x="650798" y="124472"/>
                  </a:moveTo>
                  <a:lnTo>
                    <a:pt x="539076" y="0"/>
                  </a:lnTo>
                  <a:lnTo>
                    <a:pt x="321932" y="0"/>
                  </a:lnTo>
                  <a:lnTo>
                    <a:pt x="210210" y="124472"/>
                  </a:lnTo>
                  <a:lnTo>
                    <a:pt x="98501" y="0"/>
                  </a:lnTo>
                  <a:lnTo>
                    <a:pt x="0" y="0"/>
                  </a:lnTo>
                  <a:lnTo>
                    <a:pt x="0" y="358698"/>
                  </a:lnTo>
                  <a:lnTo>
                    <a:pt x="210210" y="124485"/>
                  </a:lnTo>
                  <a:lnTo>
                    <a:pt x="430504" y="369900"/>
                  </a:lnTo>
                  <a:lnTo>
                    <a:pt x="650798" y="124472"/>
                  </a:lnTo>
                  <a:close/>
                </a:path>
                <a:path w="6064885" h="3378834">
                  <a:moveTo>
                    <a:pt x="733920" y="0"/>
                  </a:moveTo>
                  <a:lnTo>
                    <a:pt x="697941" y="0"/>
                  </a:lnTo>
                  <a:lnTo>
                    <a:pt x="652983" y="50088"/>
                  </a:lnTo>
                  <a:lnTo>
                    <a:pt x="608037" y="0"/>
                  </a:lnTo>
                  <a:lnTo>
                    <a:pt x="572058" y="0"/>
                  </a:lnTo>
                  <a:lnTo>
                    <a:pt x="652983" y="90170"/>
                  </a:lnTo>
                  <a:lnTo>
                    <a:pt x="688962" y="50088"/>
                  </a:lnTo>
                  <a:lnTo>
                    <a:pt x="733920" y="0"/>
                  </a:lnTo>
                  <a:close/>
                </a:path>
                <a:path w="6064885" h="3378834">
                  <a:moveTo>
                    <a:pt x="1091387" y="3057931"/>
                  </a:moveTo>
                  <a:lnTo>
                    <a:pt x="871093" y="2812504"/>
                  </a:lnTo>
                  <a:lnTo>
                    <a:pt x="650798" y="3057931"/>
                  </a:lnTo>
                  <a:lnTo>
                    <a:pt x="871093" y="3303359"/>
                  </a:lnTo>
                  <a:lnTo>
                    <a:pt x="1091387" y="3057931"/>
                  </a:lnTo>
                  <a:close/>
                </a:path>
                <a:path w="6064885" h="3378834">
                  <a:moveTo>
                    <a:pt x="1091387" y="2475725"/>
                  </a:moveTo>
                  <a:lnTo>
                    <a:pt x="871093" y="2230297"/>
                  </a:lnTo>
                  <a:lnTo>
                    <a:pt x="650798" y="2475725"/>
                  </a:lnTo>
                  <a:lnTo>
                    <a:pt x="871093" y="2721152"/>
                  </a:lnTo>
                  <a:lnTo>
                    <a:pt x="1091387" y="2475725"/>
                  </a:lnTo>
                  <a:close/>
                </a:path>
                <a:path w="6064885" h="3378834">
                  <a:moveTo>
                    <a:pt x="1091387" y="1885213"/>
                  </a:moveTo>
                  <a:lnTo>
                    <a:pt x="871093" y="1639785"/>
                  </a:lnTo>
                  <a:lnTo>
                    <a:pt x="650798" y="1885213"/>
                  </a:lnTo>
                  <a:lnTo>
                    <a:pt x="871093" y="2130641"/>
                  </a:lnTo>
                  <a:lnTo>
                    <a:pt x="1091387" y="1885213"/>
                  </a:lnTo>
                  <a:close/>
                </a:path>
                <a:path w="6064885" h="3378834">
                  <a:moveTo>
                    <a:pt x="1091387" y="1303680"/>
                  </a:moveTo>
                  <a:lnTo>
                    <a:pt x="871093" y="1058252"/>
                  </a:lnTo>
                  <a:lnTo>
                    <a:pt x="650798" y="1303680"/>
                  </a:lnTo>
                  <a:lnTo>
                    <a:pt x="871093" y="1549107"/>
                  </a:lnTo>
                  <a:lnTo>
                    <a:pt x="1091387" y="1303680"/>
                  </a:lnTo>
                  <a:close/>
                </a:path>
                <a:path w="6064885" h="3378834">
                  <a:moveTo>
                    <a:pt x="1091387" y="713168"/>
                  </a:moveTo>
                  <a:lnTo>
                    <a:pt x="871093" y="467741"/>
                  </a:lnTo>
                  <a:lnTo>
                    <a:pt x="650798" y="713168"/>
                  </a:lnTo>
                  <a:lnTo>
                    <a:pt x="871093" y="958596"/>
                  </a:lnTo>
                  <a:lnTo>
                    <a:pt x="1091387" y="713168"/>
                  </a:lnTo>
                  <a:close/>
                </a:path>
                <a:path w="6064885" h="3378834">
                  <a:moveTo>
                    <a:pt x="1091387" y="124472"/>
                  </a:moveTo>
                  <a:lnTo>
                    <a:pt x="979665" y="0"/>
                  </a:lnTo>
                  <a:lnTo>
                    <a:pt x="762520" y="0"/>
                  </a:lnTo>
                  <a:lnTo>
                    <a:pt x="650798" y="124472"/>
                  </a:lnTo>
                  <a:lnTo>
                    <a:pt x="871093" y="369900"/>
                  </a:lnTo>
                  <a:lnTo>
                    <a:pt x="1091387" y="124472"/>
                  </a:lnTo>
                  <a:close/>
                </a:path>
                <a:path w="6064885" h="3378834">
                  <a:moveTo>
                    <a:pt x="1174508" y="0"/>
                  </a:moveTo>
                  <a:lnTo>
                    <a:pt x="1138529" y="0"/>
                  </a:lnTo>
                  <a:lnTo>
                    <a:pt x="1093571" y="50088"/>
                  </a:lnTo>
                  <a:lnTo>
                    <a:pt x="1048613" y="0"/>
                  </a:lnTo>
                  <a:lnTo>
                    <a:pt x="1012634" y="0"/>
                  </a:lnTo>
                  <a:lnTo>
                    <a:pt x="1093571" y="90170"/>
                  </a:lnTo>
                  <a:lnTo>
                    <a:pt x="1129550" y="50088"/>
                  </a:lnTo>
                  <a:lnTo>
                    <a:pt x="1174508" y="0"/>
                  </a:lnTo>
                  <a:close/>
                </a:path>
                <a:path w="6064885" h="3378834">
                  <a:moveTo>
                    <a:pt x="1531975" y="124472"/>
                  </a:moveTo>
                  <a:lnTo>
                    <a:pt x="1420253" y="0"/>
                  </a:lnTo>
                  <a:lnTo>
                    <a:pt x="1203109" y="0"/>
                  </a:lnTo>
                  <a:lnTo>
                    <a:pt x="1091387" y="124472"/>
                  </a:lnTo>
                  <a:lnTo>
                    <a:pt x="1311681" y="369900"/>
                  </a:lnTo>
                  <a:lnTo>
                    <a:pt x="1531975" y="124472"/>
                  </a:lnTo>
                  <a:close/>
                </a:path>
                <a:path w="6064885" h="3378834">
                  <a:moveTo>
                    <a:pt x="1531988" y="3057931"/>
                  </a:moveTo>
                  <a:lnTo>
                    <a:pt x="1311694" y="2812504"/>
                  </a:lnTo>
                  <a:lnTo>
                    <a:pt x="1091399" y="3057931"/>
                  </a:lnTo>
                  <a:lnTo>
                    <a:pt x="1311694" y="3303359"/>
                  </a:lnTo>
                  <a:lnTo>
                    <a:pt x="1531988" y="3057931"/>
                  </a:lnTo>
                  <a:close/>
                </a:path>
                <a:path w="6064885" h="3378834">
                  <a:moveTo>
                    <a:pt x="1531988" y="2475725"/>
                  </a:moveTo>
                  <a:lnTo>
                    <a:pt x="1311694" y="2230297"/>
                  </a:lnTo>
                  <a:lnTo>
                    <a:pt x="1091399" y="2475725"/>
                  </a:lnTo>
                  <a:lnTo>
                    <a:pt x="1311694" y="2721152"/>
                  </a:lnTo>
                  <a:lnTo>
                    <a:pt x="1531988" y="2475725"/>
                  </a:lnTo>
                  <a:close/>
                </a:path>
                <a:path w="6064885" h="3378834">
                  <a:moveTo>
                    <a:pt x="1531988" y="1885213"/>
                  </a:moveTo>
                  <a:lnTo>
                    <a:pt x="1311694" y="1639785"/>
                  </a:lnTo>
                  <a:lnTo>
                    <a:pt x="1091399" y="1885213"/>
                  </a:lnTo>
                  <a:lnTo>
                    <a:pt x="1311694" y="2130641"/>
                  </a:lnTo>
                  <a:lnTo>
                    <a:pt x="1531988" y="1885213"/>
                  </a:lnTo>
                  <a:close/>
                </a:path>
                <a:path w="6064885" h="3378834">
                  <a:moveTo>
                    <a:pt x="1531988" y="1303680"/>
                  </a:moveTo>
                  <a:lnTo>
                    <a:pt x="1311694" y="1058252"/>
                  </a:lnTo>
                  <a:lnTo>
                    <a:pt x="1091399" y="1303680"/>
                  </a:lnTo>
                  <a:lnTo>
                    <a:pt x="1311694" y="1549107"/>
                  </a:lnTo>
                  <a:lnTo>
                    <a:pt x="1531988" y="1303680"/>
                  </a:lnTo>
                  <a:close/>
                </a:path>
                <a:path w="6064885" h="3378834">
                  <a:moveTo>
                    <a:pt x="1531988" y="713168"/>
                  </a:moveTo>
                  <a:lnTo>
                    <a:pt x="1311694" y="467741"/>
                  </a:lnTo>
                  <a:lnTo>
                    <a:pt x="1091399" y="713168"/>
                  </a:lnTo>
                  <a:lnTo>
                    <a:pt x="1311694" y="958596"/>
                  </a:lnTo>
                  <a:lnTo>
                    <a:pt x="1531988" y="713168"/>
                  </a:lnTo>
                  <a:close/>
                </a:path>
                <a:path w="6064885" h="3378834">
                  <a:moveTo>
                    <a:pt x="1615097" y="0"/>
                  </a:moveTo>
                  <a:lnTo>
                    <a:pt x="1579118" y="0"/>
                  </a:lnTo>
                  <a:lnTo>
                    <a:pt x="1534160" y="50088"/>
                  </a:lnTo>
                  <a:lnTo>
                    <a:pt x="1489202" y="0"/>
                  </a:lnTo>
                  <a:lnTo>
                    <a:pt x="1453222" y="0"/>
                  </a:lnTo>
                  <a:lnTo>
                    <a:pt x="1534160" y="90170"/>
                  </a:lnTo>
                  <a:lnTo>
                    <a:pt x="1570139" y="50088"/>
                  </a:lnTo>
                  <a:lnTo>
                    <a:pt x="1615097" y="0"/>
                  </a:lnTo>
                  <a:close/>
                </a:path>
                <a:path w="6064885" h="3378834">
                  <a:moveTo>
                    <a:pt x="2055685" y="0"/>
                  </a:moveTo>
                  <a:lnTo>
                    <a:pt x="2019706" y="0"/>
                  </a:lnTo>
                  <a:lnTo>
                    <a:pt x="1974761" y="50088"/>
                  </a:lnTo>
                  <a:lnTo>
                    <a:pt x="1929803" y="0"/>
                  </a:lnTo>
                  <a:lnTo>
                    <a:pt x="1893824" y="0"/>
                  </a:lnTo>
                  <a:lnTo>
                    <a:pt x="1974761" y="90170"/>
                  </a:lnTo>
                  <a:lnTo>
                    <a:pt x="2010727" y="50088"/>
                  </a:lnTo>
                  <a:lnTo>
                    <a:pt x="2055685" y="0"/>
                  </a:lnTo>
                  <a:close/>
                </a:path>
                <a:path w="6064885" h="3378834">
                  <a:moveTo>
                    <a:pt x="2413152" y="124472"/>
                  </a:moveTo>
                  <a:lnTo>
                    <a:pt x="2301430" y="0"/>
                  </a:lnTo>
                  <a:lnTo>
                    <a:pt x="2084285" y="0"/>
                  </a:lnTo>
                  <a:lnTo>
                    <a:pt x="1972564" y="124472"/>
                  </a:lnTo>
                  <a:lnTo>
                    <a:pt x="1860854" y="0"/>
                  </a:lnTo>
                  <a:lnTo>
                    <a:pt x="1643710" y="0"/>
                  </a:lnTo>
                  <a:lnTo>
                    <a:pt x="1531988" y="124472"/>
                  </a:lnTo>
                  <a:lnTo>
                    <a:pt x="1752282" y="369900"/>
                  </a:lnTo>
                  <a:lnTo>
                    <a:pt x="1972564" y="124485"/>
                  </a:lnTo>
                  <a:lnTo>
                    <a:pt x="2192858" y="369900"/>
                  </a:lnTo>
                  <a:lnTo>
                    <a:pt x="2413152" y="124472"/>
                  </a:lnTo>
                  <a:close/>
                </a:path>
                <a:path w="6064885" h="3378834">
                  <a:moveTo>
                    <a:pt x="2496274" y="0"/>
                  </a:moveTo>
                  <a:lnTo>
                    <a:pt x="2460294" y="0"/>
                  </a:lnTo>
                  <a:lnTo>
                    <a:pt x="2415336" y="50088"/>
                  </a:lnTo>
                  <a:lnTo>
                    <a:pt x="2370378" y="0"/>
                  </a:lnTo>
                  <a:lnTo>
                    <a:pt x="2334399" y="0"/>
                  </a:lnTo>
                  <a:lnTo>
                    <a:pt x="2415336" y="90170"/>
                  </a:lnTo>
                  <a:lnTo>
                    <a:pt x="2451316" y="50088"/>
                  </a:lnTo>
                  <a:lnTo>
                    <a:pt x="2496274" y="0"/>
                  </a:lnTo>
                  <a:close/>
                </a:path>
                <a:path w="6064885" h="3378834">
                  <a:moveTo>
                    <a:pt x="2853728" y="3057931"/>
                  </a:moveTo>
                  <a:lnTo>
                    <a:pt x="2633434" y="2812504"/>
                  </a:lnTo>
                  <a:lnTo>
                    <a:pt x="2413139" y="3057931"/>
                  </a:lnTo>
                  <a:lnTo>
                    <a:pt x="2192858" y="2812504"/>
                  </a:lnTo>
                  <a:lnTo>
                    <a:pt x="1972564" y="3057931"/>
                  </a:lnTo>
                  <a:lnTo>
                    <a:pt x="1752282" y="2812504"/>
                  </a:lnTo>
                  <a:lnTo>
                    <a:pt x="1531988" y="3057931"/>
                  </a:lnTo>
                  <a:lnTo>
                    <a:pt x="1752282" y="3303359"/>
                  </a:lnTo>
                  <a:lnTo>
                    <a:pt x="1972564" y="3057944"/>
                  </a:lnTo>
                  <a:lnTo>
                    <a:pt x="2192858" y="3303359"/>
                  </a:lnTo>
                  <a:lnTo>
                    <a:pt x="2413139" y="3057944"/>
                  </a:lnTo>
                  <a:lnTo>
                    <a:pt x="2633434" y="3303359"/>
                  </a:lnTo>
                  <a:lnTo>
                    <a:pt x="2853728" y="3057931"/>
                  </a:lnTo>
                  <a:close/>
                </a:path>
                <a:path w="6064885" h="3378834">
                  <a:moveTo>
                    <a:pt x="2853728" y="2475725"/>
                  </a:moveTo>
                  <a:lnTo>
                    <a:pt x="2633434" y="2230297"/>
                  </a:lnTo>
                  <a:lnTo>
                    <a:pt x="2413139" y="2475725"/>
                  </a:lnTo>
                  <a:lnTo>
                    <a:pt x="2192858" y="2230297"/>
                  </a:lnTo>
                  <a:lnTo>
                    <a:pt x="1972564" y="2475725"/>
                  </a:lnTo>
                  <a:lnTo>
                    <a:pt x="1752282" y="2230297"/>
                  </a:lnTo>
                  <a:lnTo>
                    <a:pt x="1531988" y="2475725"/>
                  </a:lnTo>
                  <a:lnTo>
                    <a:pt x="1752282" y="2721152"/>
                  </a:lnTo>
                  <a:lnTo>
                    <a:pt x="1972564" y="2475738"/>
                  </a:lnTo>
                  <a:lnTo>
                    <a:pt x="2192858" y="2721152"/>
                  </a:lnTo>
                  <a:lnTo>
                    <a:pt x="2413139" y="2475738"/>
                  </a:lnTo>
                  <a:lnTo>
                    <a:pt x="2633434" y="2721152"/>
                  </a:lnTo>
                  <a:lnTo>
                    <a:pt x="2853728" y="2475725"/>
                  </a:lnTo>
                  <a:close/>
                </a:path>
                <a:path w="6064885" h="3378834">
                  <a:moveTo>
                    <a:pt x="2853728" y="1885213"/>
                  </a:moveTo>
                  <a:lnTo>
                    <a:pt x="2633434" y="1639785"/>
                  </a:lnTo>
                  <a:lnTo>
                    <a:pt x="2413139" y="1885213"/>
                  </a:lnTo>
                  <a:lnTo>
                    <a:pt x="2192858" y="1639785"/>
                  </a:lnTo>
                  <a:lnTo>
                    <a:pt x="1972564" y="1885213"/>
                  </a:lnTo>
                  <a:lnTo>
                    <a:pt x="1752282" y="1639785"/>
                  </a:lnTo>
                  <a:lnTo>
                    <a:pt x="1531988" y="1885213"/>
                  </a:lnTo>
                  <a:lnTo>
                    <a:pt x="1752282" y="2130641"/>
                  </a:lnTo>
                  <a:lnTo>
                    <a:pt x="1972564" y="1885226"/>
                  </a:lnTo>
                  <a:lnTo>
                    <a:pt x="2192858" y="2130641"/>
                  </a:lnTo>
                  <a:lnTo>
                    <a:pt x="2413139" y="1885226"/>
                  </a:lnTo>
                  <a:lnTo>
                    <a:pt x="2633434" y="2130641"/>
                  </a:lnTo>
                  <a:lnTo>
                    <a:pt x="2853728" y="1885213"/>
                  </a:lnTo>
                  <a:close/>
                </a:path>
                <a:path w="6064885" h="3378834">
                  <a:moveTo>
                    <a:pt x="2853728" y="1303680"/>
                  </a:moveTo>
                  <a:lnTo>
                    <a:pt x="2633434" y="1058252"/>
                  </a:lnTo>
                  <a:lnTo>
                    <a:pt x="2413139" y="1303680"/>
                  </a:lnTo>
                  <a:lnTo>
                    <a:pt x="2192858" y="1058252"/>
                  </a:lnTo>
                  <a:lnTo>
                    <a:pt x="1972564" y="1303680"/>
                  </a:lnTo>
                  <a:lnTo>
                    <a:pt x="1752282" y="1058252"/>
                  </a:lnTo>
                  <a:lnTo>
                    <a:pt x="1531988" y="1303680"/>
                  </a:lnTo>
                  <a:lnTo>
                    <a:pt x="1752282" y="1549107"/>
                  </a:lnTo>
                  <a:lnTo>
                    <a:pt x="1972564" y="1303693"/>
                  </a:lnTo>
                  <a:lnTo>
                    <a:pt x="2192858" y="1549107"/>
                  </a:lnTo>
                  <a:lnTo>
                    <a:pt x="2413139" y="1303693"/>
                  </a:lnTo>
                  <a:lnTo>
                    <a:pt x="2633434" y="1549107"/>
                  </a:lnTo>
                  <a:lnTo>
                    <a:pt x="2853728" y="1303680"/>
                  </a:lnTo>
                  <a:close/>
                </a:path>
                <a:path w="6064885" h="3378834">
                  <a:moveTo>
                    <a:pt x="2853728" y="713168"/>
                  </a:moveTo>
                  <a:lnTo>
                    <a:pt x="2633434" y="467741"/>
                  </a:lnTo>
                  <a:lnTo>
                    <a:pt x="2413139" y="713168"/>
                  </a:lnTo>
                  <a:lnTo>
                    <a:pt x="2192858" y="467741"/>
                  </a:lnTo>
                  <a:lnTo>
                    <a:pt x="1972564" y="713168"/>
                  </a:lnTo>
                  <a:lnTo>
                    <a:pt x="1752282" y="467741"/>
                  </a:lnTo>
                  <a:lnTo>
                    <a:pt x="1531988" y="713168"/>
                  </a:lnTo>
                  <a:lnTo>
                    <a:pt x="1752282" y="958596"/>
                  </a:lnTo>
                  <a:lnTo>
                    <a:pt x="1972564" y="713181"/>
                  </a:lnTo>
                  <a:lnTo>
                    <a:pt x="2192858" y="958596"/>
                  </a:lnTo>
                  <a:lnTo>
                    <a:pt x="2413139" y="713181"/>
                  </a:lnTo>
                  <a:lnTo>
                    <a:pt x="2633434" y="958596"/>
                  </a:lnTo>
                  <a:lnTo>
                    <a:pt x="2853728" y="713168"/>
                  </a:lnTo>
                  <a:close/>
                </a:path>
                <a:path w="6064885" h="3378834">
                  <a:moveTo>
                    <a:pt x="2853740" y="124472"/>
                  </a:moveTo>
                  <a:lnTo>
                    <a:pt x="2742019" y="0"/>
                  </a:lnTo>
                  <a:lnTo>
                    <a:pt x="2524874" y="0"/>
                  </a:lnTo>
                  <a:lnTo>
                    <a:pt x="2413152" y="124472"/>
                  </a:lnTo>
                  <a:lnTo>
                    <a:pt x="2633446" y="369900"/>
                  </a:lnTo>
                  <a:lnTo>
                    <a:pt x="2853740" y="124472"/>
                  </a:lnTo>
                  <a:close/>
                </a:path>
                <a:path w="6064885" h="3378834">
                  <a:moveTo>
                    <a:pt x="2936875" y="0"/>
                  </a:moveTo>
                  <a:lnTo>
                    <a:pt x="2900896" y="0"/>
                  </a:lnTo>
                  <a:lnTo>
                    <a:pt x="2855938" y="50088"/>
                  </a:lnTo>
                  <a:lnTo>
                    <a:pt x="2810980" y="0"/>
                  </a:lnTo>
                  <a:lnTo>
                    <a:pt x="2774988" y="0"/>
                  </a:lnTo>
                  <a:lnTo>
                    <a:pt x="2855938" y="90170"/>
                  </a:lnTo>
                  <a:lnTo>
                    <a:pt x="2891917" y="50088"/>
                  </a:lnTo>
                  <a:lnTo>
                    <a:pt x="2936875" y="0"/>
                  </a:lnTo>
                  <a:close/>
                </a:path>
                <a:path w="6064885" h="3378834">
                  <a:moveTo>
                    <a:pt x="2976270" y="2921406"/>
                  </a:moveTo>
                  <a:lnTo>
                    <a:pt x="2853740" y="3057918"/>
                  </a:lnTo>
                  <a:lnTo>
                    <a:pt x="2976270" y="3194431"/>
                  </a:lnTo>
                  <a:lnTo>
                    <a:pt x="2976270" y="2921406"/>
                  </a:lnTo>
                  <a:close/>
                </a:path>
                <a:path w="6064885" h="3378834">
                  <a:moveTo>
                    <a:pt x="2976270" y="2339225"/>
                  </a:moveTo>
                  <a:lnTo>
                    <a:pt x="2853740" y="2475738"/>
                  </a:lnTo>
                  <a:lnTo>
                    <a:pt x="2976270" y="2612250"/>
                  </a:lnTo>
                  <a:lnTo>
                    <a:pt x="2976270" y="2339225"/>
                  </a:lnTo>
                  <a:close/>
                </a:path>
                <a:path w="6064885" h="3378834">
                  <a:moveTo>
                    <a:pt x="2976270" y="1748701"/>
                  </a:moveTo>
                  <a:lnTo>
                    <a:pt x="2853740" y="1885213"/>
                  </a:lnTo>
                  <a:lnTo>
                    <a:pt x="2976270" y="2021725"/>
                  </a:lnTo>
                  <a:lnTo>
                    <a:pt x="2976270" y="1748701"/>
                  </a:lnTo>
                  <a:close/>
                </a:path>
                <a:path w="6064885" h="3378834">
                  <a:moveTo>
                    <a:pt x="2976270" y="1167180"/>
                  </a:moveTo>
                  <a:lnTo>
                    <a:pt x="2853740" y="1303693"/>
                  </a:lnTo>
                  <a:lnTo>
                    <a:pt x="2976270" y="1440205"/>
                  </a:lnTo>
                  <a:lnTo>
                    <a:pt x="2976270" y="1167180"/>
                  </a:lnTo>
                  <a:close/>
                </a:path>
                <a:path w="6064885" h="3378834">
                  <a:moveTo>
                    <a:pt x="2976270" y="576656"/>
                  </a:moveTo>
                  <a:lnTo>
                    <a:pt x="2853740" y="713168"/>
                  </a:lnTo>
                  <a:lnTo>
                    <a:pt x="2976270" y="849680"/>
                  </a:lnTo>
                  <a:lnTo>
                    <a:pt x="2976270" y="576656"/>
                  </a:lnTo>
                  <a:close/>
                </a:path>
                <a:path w="6064885" h="3378834">
                  <a:moveTo>
                    <a:pt x="2976270" y="0"/>
                  </a:moveTo>
                  <a:lnTo>
                    <a:pt x="2965462" y="0"/>
                  </a:lnTo>
                  <a:lnTo>
                    <a:pt x="2853740" y="124472"/>
                  </a:lnTo>
                  <a:lnTo>
                    <a:pt x="2976270" y="260985"/>
                  </a:lnTo>
                  <a:lnTo>
                    <a:pt x="2976270" y="0"/>
                  </a:lnTo>
                  <a:close/>
                </a:path>
                <a:path w="6064885" h="3378834">
                  <a:moveTo>
                    <a:pt x="2976283" y="3229572"/>
                  </a:moveTo>
                  <a:lnTo>
                    <a:pt x="2889834" y="3133255"/>
                  </a:lnTo>
                  <a:lnTo>
                    <a:pt x="2853855" y="3093161"/>
                  </a:lnTo>
                  <a:lnTo>
                    <a:pt x="2633561" y="3338601"/>
                  </a:lnTo>
                  <a:lnTo>
                    <a:pt x="2449233" y="3133255"/>
                  </a:lnTo>
                  <a:lnTo>
                    <a:pt x="2413254" y="3093161"/>
                  </a:lnTo>
                  <a:lnTo>
                    <a:pt x="2192972" y="3338601"/>
                  </a:lnTo>
                  <a:lnTo>
                    <a:pt x="2008657" y="3133255"/>
                  </a:lnTo>
                  <a:lnTo>
                    <a:pt x="1972678" y="3093161"/>
                  </a:lnTo>
                  <a:lnTo>
                    <a:pt x="1752384" y="3338588"/>
                  </a:lnTo>
                  <a:lnTo>
                    <a:pt x="1568081" y="3133255"/>
                  </a:lnTo>
                  <a:lnTo>
                    <a:pt x="1532102" y="3093161"/>
                  </a:lnTo>
                  <a:lnTo>
                    <a:pt x="1311795" y="3338601"/>
                  </a:lnTo>
                  <a:lnTo>
                    <a:pt x="1127480" y="3133255"/>
                  </a:lnTo>
                  <a:lnTo>
                    <a:pt x="1091501" y="3093161"/>
                  </a:lnTo>
                  <a:lnTo>
                    <a:pt x="871207" y="3338601"/>
                  </a:lnTo>
                  <a:lnTo>
                    <a:pt x="686892" y="3133255"/>
                  </a:lnTo>
                  <a:lnTo>
                    <a:pt x="650913" y="3093161"/>
                  </a:lnTo>
                  <a:lnTo>
                    <a:pt x="430606" y="3338601"/>
                  </a:lnTo>
                  <a:lnTo>
                    <a:pt x="246303" y="3133255"/>
                  </a:lnTo>
                  <a:lnTo>
                    <a:pt x="210324" y="3093161"/>
                  </a:lnTo>
                  <a:lnTo>
                    <a:pt x="0" y="3327489"/>
                  </a:lnTo>
                  <a:lnTo>
                    <a:pt x="0" y="3367582"/>
                  </a:lnTo>
                  <a:lnTo>
                    <a:pt x="210324" y="3133255"/>
                  </a:lnTo>
                  <a:lnTo>
                    <a:pt x="430606" y="3378682"/>
                  </a:lnTo>
                  <a:lnTo>
                    <a:pt x="466585" y="3338601"/>
                  </a:lnTo>
                  <a:lnTo>
                    <a:pt x="650913" y="3133255"/>
                  </a:lnTo>
                  <a:lnTo>
                    <a:pt x="871207" y="3378682"/>
                  </a:lnTo>
                  <a:lnTo>
                    <a:pt x="907186" y="3338601"/>
                  </a:lnTo>
                  <a:lnTo>
                    <a:pt x="889190" y="3338601"/>
                  </a:lnTo>
                  <a:lnTo>
                    <a:pt x="907186" y="3338588"/>
                  </a:lnTo>
                  <a:lnTo>
                    <a:pt x="1091501" y="3133255"/>
                  </a:lnTo>
                  <a:lnTo>
                    <a:pt x="1311795" y="3378682"/>
                  </a:lnTo>
                  <a:lnTo>
                    <a:pt x="1347774" y="3338601"/>
                  </a:lnTo>
                  <a:lnTo>
                    <a:pt x="1532102" y="3133255"/>
                  </a:lnTo>
                  <a:lnTo>
                    <a:pt x="1752384" y="3378682"/>
                  </a:lnTo>
                  <a:lnTo>
                    <a:pt x="1788363" y="3338588"/>
                  </a:lnTo>
                  <a:lnTo>
                    <a:pt x="1972678" y="3133255"/>
                  </a:lnTo>
                  <a:lnTo>
                    <a:pt x="2192972" y="3378682"/>
                  </a:lnTo>
                  <a:lnTo>
                    <a:pt x="2228939" y="3338601"/>
                  </a:lnTo>
                  <a:lnTo>
                    <a:pt x="2413254" y="3133255"/>
                  </a:lnTo>
                  <a:lnTo>
                    <a:pt x="2633561" y="3378682"/>
                  </a:lnTo>
                  <a:lnTo>
                    <a:pt x="2669540" y="3338601"/>
                  </a:lnTo>
                  <a:lnTo>
                    <a:pt x="2651544" y="3338601"/>
                  </a:lnTo>
                  <a:lnTo>
                    <a:pt x="2669540" y="3338588"/>
                  </a:lnTo>
                  <a:lnTo>
                    <a:pt x="2853855" y="3133255"/>
                  </a:lnTo>
                  <a:lnTo>
                    <a:pt x="2976283" y="3269653"/>
                  </a:lnTo>
                  <a:lnTo>
                    <a:pt x="2976283" y="3229572"/>
                  </a:lnTo>
                  <a:close/>
                </a:path>
                <a:path w="6064885" h="3378834">
                  <a:moveTo>
                    <a:pt x="2976283" y="2647365"/>
                  </a:moveTo>
                  <a:lnTo>
                    <a:pt x="2889821" y="2551049"/>
                  </a:lnTo>
                  <a:lnTo>
                    <a:pt x="2853855" y="2510967"/>
                  </a:lnTo>
                  <a:lnTo>
                    <a:pt x="2633561" y="2756395"/>
                  </a:lnTo>
                  <a:lnTo>
                    <a:pt x="2449233" y="2551049"/>
                  </a:lnTo>
                  <a:lnTo>
                    <a:pt x="2413254" y="2510967"/>
                  </a:lnTo>
                  <a:lnTo>
                    <a:pt x="2192972" y="2756395"/>
                  </a:lnTo>
                  <a:lnTo>
                    <a:pt x="2008657" y="2551049"/>
                  </a:lnTo>
                  <a:lnTo>
                    <a:pt x="1972678" y="2510967"/>
                  </a:lnTo>
                  <a:lnTo>
                    <a:pt x="1752384" y="2756395"/>
                  </a:lnTo>
                  <a:lnTo>
                    <a:pt x="1568069" y="2551049"/>
                  </a:lnTo>
                  <a:lnTo>
                    <a:pt x="1532102" y="2510967"/>
                  </a:lnTo>
                  <a:lnTo>
                    <a:pt x="1311795" y="2756395"/>
                  </a:lnTo>
                  <a:lnTo>
                    <a:pt x="1127480" y="2551049"/>
                  </a:lnTo>
                  <a:lnTo>
                    <a:pt x="1091501" y="2510967"/>
                  </a:lnTo>
                  <a:lnTo>
                    <a:pt x="871207" y="2756395"/>
                  </a:lnTo>
                  <a:lnTo>
                    <a:pt x="686892" y="2551049"/>
                  </a:lnTo>
                  <a:lnTo>
                    <a:pt x="650913" y="2510967"/>
                  </a:lnTo>
                  <a:lnTo>
                    <a:pt x="430606" y="2756395"/>
                  </a:lnTo>
                  <a:lnTo>
                    <a:pt x="246291" y="2551049"/>
                  </a:lnTo>
                  <a:lnTo>
                    <a:pt x="210324" y="2510967"/>
                  </a:lnTo>
                  <a:lnTo>
                    <a:pt x="0" y="2745308"/>
                  </a:lnTo>
                  <a:lnTo>
                    <a:pt x="0" y="2785389"/>
                  </a:lnTo>
                  <a:lnTo>
                    <a:pt x="210324" y="2551049"/>
                  </a:lnTo>
                  <a:lnTo>
                    <a:pt x="430606" y="2796489"/>
                  </a:lnTo>
                  <a:lnTo>
                    <a:pt x="466585" y="2756395"/>
                  </a:lnTo>
                  <a:lnTo>
                    <a:pt x="650913" y="2551049"/>
                  </a:lnTo>
                  <a:lnTo>
                    <a:pt x="871207" y="2796489"/>
                  </a:lnTo>
                  <a:lnTo>
                    <a:pt x="907186" y="2756395"/>
                  </a:lnTo>
                  <a:lnTo>
                    <a:pt x="1091501" y="2551049"/>
                  </a:lnTo>
                  <a:lnTo>
                    <a:pt x="1311795" y="2796489"/>
                  </a:lnTo>
                  <a:lnTo>
                    <a:pt x="1347774" y="2756395"/>
                  </a:lnTo>
                  <a:lnTo>
                    <a:pt x="1532102" y="2551049"/>
                  </a:lnTo>
                  <a:lnTo>
                    <a:pt x="1752384" y="2796476"/>
                  </a:lnTo>
                  <a:lnTo>
                    <a:pt x="1788363" y="2756395"/>
                  </a:lnTo>
                  <a:lnTo>
                    <a:pt x="1972678" y="2551049"/>
                  </a:lnTo>
                  <a:lnTo>
                    <a:pt x="2192972" y="2796489"/>
                  </a:lnTo>
                  <a:lnTo>
                    <a:pt x="2228951" y="2756395"/>
                  </a:lnTo>
                  <a:lnTo>
                    <a:pt x="2413254" y="2551049"/>
                  </a:lnTo>
                  <a:lnTo>
                    <a:pt x="2633561" y="2796489"/>
                  </a:lnTo>
                  <a:lnTo>
                    <a:pt x="2669540" y="2756395"/>
                  </a:lnTo>
                  <a:lnTo>
                    <a:pt x="2853855" y="2551049"/>
                  </a:lnTo>
                  <a:lnTo>
                    <a:pt x="2976283" y="2687459"/>
                  </a:lnTo>
                  <a:lnTo>
                    <a:pt x="2976283" y="2647365"/>
                  </a:lnTo>
                  <a:close/>
                </a:path>
                <a:path w="6064885" h="3378834">
                  <a:moveTo>
                    <a:pt x="2976283" y="2056841"/>
                  </a:moveTo>
                  <a:lnTo>
                    <a:pt x="2889821" y="1960524"/>
                  </a:lnTo>
                  <a:lnTo>
                    <a:pt x="2853855" y="1920443"/>
                  </a:lnTo>
                  <a:lnTo>
                    <a:pt x="2633561" y="2165870"/>
                  </a:lnTo>
                  <a:lnTo>
                    <a:pt x="2449233" y="1960524"/>
                  </a:lnTo>
                  <a:lnTo>
                    <a:pt x="2413254" y="1920443"/>
                  </a:lnTo>
                  <a:lnTo>
                    <a:pt x="2192972" y="2165870"/>
                  </a:lnTo>
                  <a:lnTo>
                    <a:pt x="2008657" y="1960524"/>
                  </a:lnTo>
                  <a:lnTo>
                    <a:pt x="1972678" y="1920443"/>
                  </a:lnTo>
                  <a:lnTo>
                    <a:pt x="1752384" y="2165870"/>
                  </a:lnTo>
                  <a:lnTo>
                    <a:pt x="1568069" y="1960524"/>
                  </a:lnTo>
                  <a:lnTo>
                    <a:pt x="1532102" y="1920443"/>
                  </a:lnTo>
                  <a:lnTo>
                    <a:pt x="1311795" y="2165870"/>
                  </a:lnTo>
                  <a:lnTo>
                    <a:pt x="1127480" y="1960524"/>
                  </a:lnTo>
                  <a:lnTo>
                    <a:pt x="1091501" y="1920443"/>
                  </a:lnTo>
                  <a:lnTo>
                    <a:pt x="871207" y="2165870"/>
                  </a:lnTo>
                  <a:lnTo>
                    <a:pt x="686892" y="1960524"/>
                  </a:lnTo>
                  <a:lnTo>
                    <a:pt x="650913" y="1920443"/>
                  </a:lnTo>
                  <a:lnTo>
                    <a:pt x="430606" y="2165870"/>
                  </a:lnTo>
                  <a:lnTo>
                    <a:pt x="246291" y="1960524"/>
                  </a:lnTo>
                  <a:lnTo>
                    <a:pt x="210324" y="1920443"/>
                  </a:lnTo>
                  <a:lnTo>
                    <a:pt x="0" y="2154783"/>
                  </a:lnTo>
                  <a:lnTo>
                    <a:pt x="0" y="2194877"/>
                  </a:lnTo>
                  <a:lnTo>
                    <a:pt x="210324" y="1960524"/>
                  </a:lnTo>
                  <a:lnTo>
                    <a:pt x="430606" y="2205964"/>
                  </a:lnTo>
                  <a:lnTo>
                    <a:pt x="466585" y="2165870"/>
                  </a:lnTo>
                  <a:lnTo>
                    <a:pt x="650913" y="1960524"/>
                  </a:lnTo>
                  <a:lnTo>
                    <a:pt x="871207" y="2205964"/>
                  </a:lnTo>
                  <a:lnTo>
                    <a:pt x="907186" y="2165870"/>
                  </a:lnTo>
                  <a:lnTo>
                    <a:pt x="1091501" y="1960524"/>
                  </a:lnTo>
                  <a:lnTo>
                    <a:pt x="1311795" y="2205964"/>
                  </a:lnTo>
                  <a:lnTo>
                    <a:pt x="1347774" y="2165870"/>
                  </a:lnTo>
                  <a:lnTo>
                    <a:pt x="1532102" y="1960524"/>
                  </a:lnTo>
                  <a:lnTo>
                    <a:pt x="1752384" y="2205964"/>
                  </a:lnTo>
                  <a:lnTo>
                    <a:pt x="1788363" y="2165870"/>
                  </a:lnTo>
                  <a:lnTo>
                    <a:pt x="1972678" y="1960524"/>
                  </a:lnTo>
                  <a:lnTo>
                    <a:pt x="2192972" y="2205964"/>
                  </a:lnTo>
                  <a:lnTo>
                    <a:pt x="2228951" y="2165870"/>
                  </a:lnTo>
                  <a:lnTo>
                    <a:pt x="2413254" y="1960524"/>
                  </a:lnTo>
                  <a:lnTo>
                    <a:pt x="2633561" y="2205964"/>
                  </a:lnTo>
                  <a:lnTo>
                    <a:pt x="2669540" y="2165870"/>
                  </a:lnTo>
                  <a:lnTo>
                    <a:pt x="2853855" y="1960524"/>
                  </a:lnTo>
                  <a:lnTo>
                    <a:pt x="2976283" y="2096935"/>
                  </a:lnTo>
                  <a:lnTo>
                    <a:pt x="2976283" y="2056841"/>
                  </a:lnTo>
                  <a:close/>
                </a:path>
                <a:path w="6064885" h="3378834">
                  <a:moveTo>
                    <a:pt x="2976283" y="1475320"/>
                  </a:moveTo>
                  <a:lnTo>
                    <a:pt x="2889821" y="1379004"/>
                  </a:lnTo>
                  <a:lnTo>
                    <a:pt x="2853855" y="1338922"/>
                  </a:lnTo>
                  <a:lnTo>
                    <a:pt x="2633561" y="1584350"/>
                  </a:lnTo>
                  <a:lnTo>
                    <a:pt x="2449233" y="1379004"/>
                  </a:lnTo>
                  <a:lnTo>
                    <a:pt x="2413254" y="1338922"/>
                  </a:lnTo>
                  <a:lnTo>
                    <a:pt x="2192972" y="1584350"/>
                  </a:lnTo>
                  <a:lnTo>
                    <a:pt x="2008657" y="1379004"/>
                  </a:lnTo>
                  <a:lnTo>
                    <a:pt x="1972678" y="1338922"/>
                  </a:lnTo>
                  <a:lnTo>
                    <a:pt x="1752384" y="1584350"/>
                  </a:lnTo>
                  <a:lnTo>
                    <a:pt x="1568069" y="1379004"/>
                  </a:lnTo>
                  <a:lnTo>
                    <a:pt x="1532102" y="1338922"/>
                  </a:lnTo>
                  <a:lnTo>
                    <a:pt x="1311795" y="1584350"/>
                  </a:lnTo>
                  <a:lnTo>
                    <a:pt x="1127480" y="1379004"/>
                  </a:lnTo>
                  <a:lnTo>
                    <a:pt x="1091501" y="1338922"/>
                  </a:lnTo>
                  <a:lnTo>
                    <a:pt x="871207" y="1584350"/>
                  </a:lnTo>
                  <a:lnTo>
                    <a:pt x="686892" y="1379004"/>
                  </a:lnTo>
                  <a:lnTo>
                    <a:pt x="650913" y="1338922"/>
                  </a:lnTo>
                  <a:lnTo>
                    <a:pt x="430606" y="1584350"/>
                  </a:lnTo>
                  <a:lnTo>
                    <a:pt x="246291" y="1379004"/>
                  </a:lnTo>
                  <a:lnTo>
                    <a:pt x="210324" y="1338922"/>
                  </a:lnTo>
                  <a:lnTo>
                    <a:pt x="0" y="1573263"/>
                  </a:lnTo>
                  <a:lnTo>
                    <a:pt x="0" y="1613344"/>
                  </a:lnTo>
                  <a:lnTo>
                    <a:pt x="210324" y="1379004"/>
                  </a:lnTo>
                  <a:lnTo>
                    <a:pt x="430606" y="1624431"/>
                  </a:lnTo>
                  <a:lnTo>
                    <a:pt x="466585" y="1584350"/>
                  </a:lnTo>
                  <a:lnTo>
                    <a:pt x="650913" y="1379004"/>
                  </a:lnTo>
                  <a:lnTo>
                    <a:pt x="871207" y="1624431"/>
                  </a:lnTo>
                  <a:lnTo>
                    <a:pt x="907186" y="1584350"/>
                  </a:lnTo>
                  <a:lnTo>
                    <a:pt x="1091501" y="1379004"/>
                  </a:lnTo>
                  <a:lnTo>
                    <a:pt x="1311795" y="1624431"/>
                  </a:lnTo>
                  <a:lnTo>
                    <a:pt x="1347774" y="1584350"/>
                  </a:lnTo>
                  <a:lnTo>
                    <a:pt x="1532102" y="1379004"/>
                  </a:lnTo>
                  <a:lnTo>
                    <a:pt x="1752384" y="1624431"/>
                  </a:lnTo>
                  <a:lnTo>
                    <a:pt x="1788363" y="1584350"/>
                  </a:lnTo>
                  <a:lnTo>
                    <a:pt x="1972678" y="1379004"/>
                  </a:lnTo>
                  <a:lnTo>
                    <a:pt x="2192972" y="1624431"/>
                  </a:lnTo>
                  <a:lnTo>
                    <a:pt x="2228939" y="1584350"/>
                  </a:lnTo>
                  <a:lnTo>
                    <a:pt x="2413254" y="1379004"/>
                  </a:lnTo>
                  <a:lnTo>
                    <a:pt x="2633561" y="1624431"/>
                  </a:lnTo>
                  <a:lnTo>
                    <a:pt x="2669540" y="1584350"/>
                  </a:lnTo>
                  <a:lnTo>
                    <a:pt x="2853855" y="1379004"/>
                  </a:lnTo>
                  <a:lnTo>
                    <a:pt x="2976283" y="1515402"/>
                  </a:lnTo>
                  <a:lnTo>
                    <a:pt x="2976283" y="1475320"/>
                  </a:lnTo>
                  <a:close/>
                </a:path>
                <a:path w="6064885" h="3378834">
                  <a:moveTo>
                    <a:pt x="2976283" y="884809"/>
                  </a:moveTo>
                  <a:lnTo>
                    <a:pt x="2889821" y="788492"/>
                  </a:lnTo>
                  <a:lnTo>
                    <a:pt x="2853855" y="748411"/>
                  </a:lnTo>
                  <a:lnTo>
                    <a:pt x="2633561" y="993838"/>
                  </a:lnTo>
                  <a:lnTo>
                    <a:pt x="2449233" y="788492"/>
                  </a:lnTo>
                  <a:lnTo>
                    <a:pt x="2413254" y="748411"/>
                  </a:lnTo>
                  <a:lnTo>
                    <a:pt x="2192972" y="993838"/>
                  </a:lnTo>
                  <a:lnTo>
                    <a:pt x="2008657" y="788492"/>
                  </a:lnTo>
                  <a:lnTo>
                    <a:pt x="1972678" y="748411"/>
                  </a:lnTo>
                  <a:lnTo>
                    <a:pt x="1752384" y="993838"/>
                  </a:lnTo>
                  <a:lnTo>
                    <a:pt x="1568069" y="788492"/>
                  </a:lnTo>
                  <a:lnTo>
                    <a:pt x="1532102" y="748411"/>
                  </a:lnTo>
                  <a:lnTo>
                    <a:pt x="1311795" y="993838"/>
                  </a:lnTo>
                  <a:lnTo>
                    <a:pt x="1127480" y="788492"/>
                  </a:lnTo>
                  <a:lnTo>
                    <a:pt x="1091501" y="748411"/>
                  </a:lnTo>
                  <a:lnTo>
                    <a:pt x="871207" y="993838"/>
                  </a:lnTo>
                  <a:lnTo>
                    <a:pt x="686892" y="788492"/>
                  </a:lnTo>
                  <a:lnTo>
                    <a:pt x="650913" y="748411"/>
                  </a:lnTo>
                  <a:lnTo>
                    <a:pt x="430606" y="993838"/>
                  </a:lnTo>
                  <a:lnTo>
                    <a:pt x="246291" y="788492"/>
                  </a:lnTo>
                  <a:lnTo>
                    <a:pt x="210324" y="748411"/>
                  </a:lnTo>
                  <a:lnTo>
                    <a:pt x="0" y="982738"/>
                  </a:lnTo>
                  <a:lnTo>
                    <a:pt x="0" y="1022819"/>
                  </a:lnTo>
                  <a:lnTo>
                    <a:pt x="210324" y="788492"/>
                  </a:lnTo>
                  <a:lnTo>
                    <a:pt x="430606" y="1033932"/>
                  </a:lnTo>
                  <a:lnTo>
                    <a:pt x="466585" y="993838"/>
                  </a:lnTo>
                  <a:lnTo>
                    <a:pt x="650913" y="788492"/>
                  </a:lnTo>
                  <a:lnTo>
                    <a:pt x="871207" y="1033932"/>
                  </a:lnTo>
                  <a:lnTo>
                    <a:pt x="907186" y="993838"/>
                  </a:lnTo>
                  <a:lnTo>
                    <a:pt x="1091501" y="788492"/>
                  </a:lnTo>
                  <a:lnTo>
                    <a:pt x="1311795" y="1033932"/>
                  </a:lnTo>
                  <a:lnTo>
                    <a:pt x="1347774" y="993838"/>
                  </a:lnTo>
                  <a:lnTo>
                    <a:pt x="1532102" y="788492"/>
                  </a:lnTo>
                  <a:lnTo>
                    <a:pt x="1752384" y="1033919"/>
                  </a:lnTo>
                  <a:lnTo>
                    <a:pt x="1788363" y="993838"/>
                  </a:lnTo>
                  <a:lnTo>
                    <a:pt x="1972678" y="788492"/>
                  </a:lnTo>
                  <a:lnTo>
                    <a:pt x="2192972" y="1033932"/>
                  </a:lnTo>
                  <a:lnTo>
                    <a:pt x="2228951" y="993838"/>
                  </a:lnTo>
                  <a:lnTo>
                    <a:pt x="2413254" y="788492"/>
                  </a:lnTo>
                  <a:lnTo>
                    <a:pt x="2633561" y="1033932"/>
                  </a:lnTo>
                  <a:lnTo>
                    <a:pt x="2669540" y="993838"/>
                  </a:lnTo>
                  <a:lnTo>
                    <a:pt x="2853855" y="788492"/>
                  </a:lnTo>
                  <a:lnTo>
                    <a:pt x="2976283" y="924902"/>
                  </a:lnTo>
                  <a:lnTo>
                    <a:pt x="2976283" y="884809"/>
                  </a:lnTo>
                  <a:close/>
                </a:path>
                <a:path w="6064885" h="3378834">
                  <a:moveTo>
                    <a:pt x="2976283" y="296113"/>
                  </a:moveTo>
                  <a:lnTo>
                    <a:pt x="2889821" y="199796"/>
                  </a:lnTo>
                  <a:lnTo>
                    <a:pt x="2853855" y="159715"/>
                  </a:lnTo>
                  <a:lnTo>
                    <a:pt x="2633561" y="405142"/>
                  </a:lnTo>
                  <a:lnTo>
                    <a:pt x="2449233" y="199796"/>
                  </a:lnTo>
                  <a:lnTo>
                    <a:pt x="2413254" y="159715"/>
                  </a:lnTo>
                  <a:lnTo>
                    <a:pt x="2192972" y="405142"/>
                  </a:lnTo>
                  <a:lnTo>
                    <a:pt x="2008657" y="199796"/>
                  </a:lnTo>
                  <a:lnTo>
                    <a:pt x="1972678" y="159715"/>
                  </a:lnTo>
                  <a:lnTo>
                    <a:pt x="1752384" y="405142"/>
                  </a:lnTo>
                  <a:lnTo>
                    <a:pt x="1568069" y="199796"/>
                  </a:lnTo>
                  <a:lnTo>
                    <a:pt x="1532102" y="159715"/>
                  </a:lnTo>
                  <a:lnTo>
                    <a:pt x="1311795" y="405142"/>
                  </a:lnTo>
                  <a:lnTo>
                    <a:pt x="1127480" y="199796"/>
                  </a:lnTo>
                  <a:lnTo>
                    <a:pt x="1091501" y="159715"/>
                  </a:lnTo>
                  <a:lnTo>
                    <a:pt x="871207" y="405142"/>
                  </a:lnTo>
                  <a:lnTo>
                    <a:pt x="686892" y="199796"/>
                  </a:lnTo>
                  <a:lnTo>
                    <a:pt x="650913" y="159715"/>
                  </a:lnTo>
                  <a:lnTo>
                    <a:pt x="430606" y="405142"/>
                  </a:lnTo>
                  <a:lnTo>
                    <a:pt x="246291" y="199796"/>
                  </a:lnTo>
                  <a:lnTo>
                    <a:pt x="210324" y="159715"/>
                  </a:lnTo>
                  <a:lnTo>
                    <a:pt x="0" y="394055"/>
                  </a:lnTo>
                  <a:lnTo>
                    <a:pt x="0" y="434136"/>
                  </a:lnTo>
                  <a:lnTo>
                    <a:pt x="210324" y="199796"/>
                  </a:lnTo>
                  <a:lnTo>
                    <a:pt x="430606" y="445223"/>
                  </a:lnTo>
                  <a:lnTo>
                    <a:pt x="466585" y="405142"/>
                  </a:lnTo>
                  <a:lnTo>
                    <a:pt x="650913" y="199796"/>
                  </a:lnTo>
                  <a:lnTo>
                    <a:pt x="871207" y="445223"/>
                  </a:lnTo>
                  <a:lnTo>
                    <a:pt x="907186" y="405142"/>
                  </a:lnTo>
                  <a:lnTo>
                    <a:pt x="1091501" y="199796"/>
                  </a:lnTo>
                  <a:lnTo>
                    <a:pt x="1311795" y="445223"/>
                  </a:lnTo>
                  <a:lnTo>
                    <a:pt x="1347774" y="405142"/>
                  </a:lnTo>
                  <a:lnTo>
                    <a:pt x="1532102" y="199796"/>
                  </a:lnTo>
                  <a:lnTo>
                    <a:pt x="1752384" y="445223"/>
                  </a:lnTo>
                  <a:lnTo>
                    <a:pt x="1788363" y="405142"/>
                  </a:lnTo>
                  <a:lnTo>
                    <a:pt x="1972678" y="199796"/>
                  </a:lnTo>
                  <a:lnTo>
                    <a:pt x="2192972" y="445223"/>
                  </a:lnTo>
                  <a:lnTo>
                    <a:pt x="2228939" y="405142"/>
                  </a:lnTo>
                  <a:lnTo>
                    <a:pt x="2413254" y="199796"/>
                  </a:lnTo>
                  <a:lnTo>
                    <a:pt x="2633561" y="445223"/>
                  </a:lnTo>
                  <a:lnTo>
                    <a:pt x="2669540" y="405142"/>
                  </a:lnTo>
                  <a:lnTo>
                    <a:pt x="2853855" y="199796"/>
                  </a:lnTo>
                  <a:lnTo>
                    <a:pt x="2976283" y="336194"/>
                  </a:lnTo>
                  <a:lnTo>
                    <a:pt x="2976283" y="296113"/>
                  </a:lnTo>
                  <a:close/>
                </a:path>
                <a:path w="6064885" h="3378834">
                  <a:moveTo>
                    <a:pt x="3105645" y="124472"/>
                  </a:moveTo>
                  <a:lnTo>
                    <a:pt x="2993923" y="0"/>
                  </a:lnTo>
                  <a:lnTo>
                    <a:pt x="2983128" y="0"/>
                  </a:lnTo>
                  <a:lnTo>
                    <a:pt x="2983128" y="260972"/>
                  </a:lnTo>
                  <a:lnTo>
                    <a:pt x="3105645" y="124472"/>
                  </a:lnTo>
                  <a:close/>
                </a:path>
                <a:path w="6064885" h="3378834">
                  <a:moveTo>
                    <a:pt x="3546246" y="713168"/>
                  </a:moveTo>
                  <a:lnTo>
                    <a:pt x="3325952" y="467741"/>
                  </a:lnTo>
                  <a:lnTo>
                    <a:pt x="3105658" y="713168"/>
                  </a:lnTo>
                  <a:lnTo>
                    <a:pt x="3325952" y="958596"/>
                  </a:lnTo>
                  <a:lnTo>
                    <a:pt x="3546246" y="713168"/>
                  </a:lnTo>
                  <a:close/>
                </a:path>
                <a:path w="6064885" h="3378834">
                  <a:moveTo>
                    <a:pt x="3546246" y="124472"/>
                  </a:moveTo>
                  <a:lnTo>
                    <a:pt x="3434524" y="0"/>
                  </a:lnTo>
                  <a:lnTo>
                    <a:pt x="3217380" y="0"/>
                  </a:lnTo>
                  <a:lnTo>
                    <a:pt x="3105658" y="124472"/>
                  </a:lnTo>
                  <a:lnTo>
                    <a:pt x="3325952" y="369900"/>
                  </a:lnTo>
                  <a:lnTo>
                    <a:pt x="3546246" y="124472"/>
                  </a:lnTo>
                  <a:close/>
                </a:path>
                <a:path w="6064885" h="3378834">
                  <a:moveTo>
                    <a:pt x="4427410" y="713168"/>
                  </a:moveTo>
                  <a:lnTo>
                    <a:pt x="4207116" y="467741"/>
                  </a:lnTo>
                  <a:lnTo>
                    <a:pt x="3986822" y="713168"/>
                  </a:lnTo>
                  <a:lnTo>
                    <a:pt x="3766540" y="467741"/>
                  </a:lnTo>
                  <a:lnTo>
                    <a:pt x="3546246" y="713168"/>
                  </a:lnTo>
                  <a:lnTo>
                    <a:pt x="3766540" y="958596"/>
                  </a:lnTo>
                  <a:lnTo>
                    <a:pt x="3986822" y="713181"/>
                  </a:lnTo>
                  <a:lnTo>
                    <a:pt x="4207116" y="958596"/>
                  </a:lnTo>
                  <a:lnTo>
                    <a:pt x="4427410" y="713168"/>
                  </a:lnTo>
                  <a:close/>
                </a:path>
                <a:path w="6064885" h="3378834">
                  <a:moveTo>
                    <a:pt x="4427410" y="124472"/>
                  </a:moveTo>
                  <a:lnTo>
                    <a:pt x="4315688" y="0"/>
                  </a:lnTo>
                  <a:lnTo>
                    <a:pt x="4098544" y="0"/>
                  </a:lnTo>
                  <a:lnTo>
                    <a:pt x="3986822" y="124472"/>
                  </a:lnTo>
                  <a:lnTo>
                    <a:pt x="3875113" y="0"/>
                  </a:lnTo>
                  <a:lnTo>
                    <a:pt x="3657968" y="0"/>
                  </a:lnTo>
                  <a:lnTo>
                    <a:pt x="3546246" y="124472"/>
                  </a:lnTo>
                  <a:lnTo>
                    <a:pt x="3766540" y="369900"/>
                  </a:lnTo>
                  <a:lnTo>
                    <a:pt x="3986822" y="124485"/>
                  </a:lnTo>
                  <a:lnTo>
                    <a:pt x="4207116" y="369900"/>
                  </a:lnTo>
                  <a:lnTo>
                    <a:pt x="4427410" y="124472"/>
                  </a:lnTo>
                  <a:close/>
                </a:path>
                <a:path w="6064885" h="3378834">
                  <a:moveTo>
                    <a:pt x="4867999" y="713168"/>
                  </a:moveTo>
                  <a:lnTo>
                    <a:pt x="4647704" y="467741"/>
                  </a:lnTo>
                  <a:lnTo>
                    <a:pt x="4427410" y="713168"/>
                  </a:lnTo>
                  <a:lnTo>
                    <a:pt x="4647704" y="958596"/>
                  </a:lnTo>
                  <a:lnTo>
                    <a:pt x="4867999" y="713168"/>
                  </a:lnTo>
                  <a:close/>
                </a:path>
                <a:path w="6064885" h="3378834">
                  <a:moveTo>
                    <a:pt x="4867999" y="124472"/>
                  </a:moveTo>
                  <a:lnTo>
                    <a:pt x="4756277" y="0"/>
                  </a:lnTo>
                  <a:lnTo>
                    <a:pt x="4539132" y="0"/>
                  </a:lnTo>
                  <a:lnTo>
                    <a:pt x="4427410" y="124472"/>
                  </a:lnTo>
                  <a:lnTo>
                    <a:pt x="4647704" y="369900"/>
                  </a:lnTo>
                  <a:lnTo>
                    <a:pt x="4867999" y="124472"/>
                  </a:lnTo>
                  <a:close/>
                </a:path>
                <a:path w="6064885" h="3378834">
                  <a:moveTo>
                    <a:pt x="6064339" y="299313"/>
                  </a:moveTo>
                  <a:lnTo>
                    <a:pt x="5969343" y="405142"/>
                  </a:lnTo>
                  <a:lnTo>
                    <a:pt x="5749074" y="159715"/>
                  </a:lnTo>
                  <a:lnTo>
                    <a:pt x="5528780" y="405142"/>
                  </a:lnTo>
                  <a:lnTo>
                    <a:pt x="5308485" y="159715"/>
                  </a:lnTo>
                  <a:lnTo>
                    <a:pt x="5088191" y="405142"/>
                  </a:lnTo>
                  <a:lnTo>
                    <a:pt x="4867884" y="159715"/>
                  </a:lnTo>
                  <a:lnTo>
                    <a:pt x="4647590" y="405142"/>
                  </a:lnTo>
                  <a:lnTo>
                    <a:pt x="4427296" y="159715"/>
                  </a:lnTo>
                  <a:lnTo>
                    <a:pt x="4207002" y="405142"/>
                  </a:lnTo>
                  <a:lnTo>
                    <a:pt x="3986720" y="159715"/>
                  </a:lnTo>
                  <a:lnTo>
                    <a:pt x="3766439" y="405142"/>
                  </a:lnTo>
                  <a:lnTo>
                    <a:pt x="3546132" y="159715"/>
                  </a:lnTo>
                  <a:lnTo>
                    <a:pt x="3325825" y="405142"/>
                  </a:lnTo>
                  <a:lnTo>
                    <a:pt x="3105543" y="159715"/>
                  </a:lnTo>
                  <a:lnTo>
                    <a:pt x="2983128" y="296100"/>
                  </a:lnTo>
                  <a:lnTo>
                    <a:pt x="2983128" y="336181"/>
                  </a:lnTo>
                  <a:lnTo>
                    <a:pt x="3105543" y="199796"/>
                  </a:lnTo>
                  <a:lnTo>
                    <a:pt x="3325825" y="445223"/>
                  </a:lnTo>
                  <a:lnTo>
                    <a:pt x="3546132" y="199796"/>
                  </a:lnTo>
                  <a:lnTo>
                    <a:pt x="3766439" y="445223"/>
                  </a:lnTo>
                  <a:lnTo>
                    <a:pt x="3986720" y="199796"/>
                  </a:lnTo>
                  <a:lnTo>
                    <a:pt x="4207002" y="445223"/>
                  </a:lnTo>
                  <a:lnTo>
                    <a:pt x="4427296" y="199796"/>
                  </a:lnTo>
                  <a:lnTo>
                    <a:pt x="4647590" y="445223"/>
                  </a:lnTo>
                  <a:lnTo>
                    <a:pt x="4867884" y="199796"/>
                  </a:lnTo>
                  <a:lnTo>
                    <a:pt x="5088191" y="445223"/>
                  </a:lnTo>
                  <a:lnTo>
                    <a:pt x="5308485" y="199796"/>
                  </a:lnTo>
                  <a:lnTo>
                    <a:pt x="5528780" y="445223"/>
                  </a:lnTo>
                  <a:lnTo>
                    <a:pt x="5749074" y="199796"/>
                  </a:lnTo>
                  <a:lnTo>
                    <a:pt x="5969343" y="445223"/>
                  </a:lnTo>
                  <a:lnTo>
                    <a:pt x="6064339" y="339394"/>
                  </a:lnTo>
                  <a:lnTo>
                    <a:pt x="6064339" y="299313"/>
                  </a:lnTo>
                  <a:close/>
                </a:path>
                <a:path w="6064885" h="3378834">
                  <a:moveTo>
                    <a:pt x="6064351" y="573455"/>
                  </a:moveTo>
                  <a:lnTo>
                    <a:pt x="5969457" y="467728"/>
                  </a:lnTo>
                  <a:lnTo>
                    <a:pt x="5749163" y="713168"/>
                  </a:lnTo>
                  <a:lnTo>
                    <a:pt x="5528881" y="467741"/>
                  </a:lnTo>
                  <a:lnTo>
                    <a:pt x="5308587" y="713168"/>
                  </a:lnTo>
                  <a:lnTo>
                    <a:pt x="5088306" y="467741"/>
                  </a:lnTo>
                  <a:lnTo>
                    <a:pt x="4868011" y="713168"/>
                  </a:lnTo>
                  <a:lnTo>
                    <a:pt x="5088306" y="958596"/>
                  </a:lnTo>
                  <a:lnTo>
                    <a:pt x="5308587" y="713181"/>
                  </a:lnTo>
                  <a:lnTo>
                    <a:pt x="5528881" y="958596"/>
                  </a:lnTo>
                  <a:lnTo>
                    <a:pt x="5749163" y="713181"/>
                  </a:lnTo>
                  <a:lnTo>
                    <a:pt x="5969457" y="958596"/>
                  </a:lnTo>
                  <a:lnTo>
                    <a:pt x="6064351" y="852868"/>
                  </a:lnTo>
                  <a:lnTo>
                    <a:pt x="6064351" y="573455"/>
                  </a:lnTo>
                  <a:close/>
                </a:path>
                <a:path w="6064885" h="3378834">
                  <a:moveTo>
                    <a:pt x="6064351" y="0"/>
                  </a:moveTo>
                  <a:lnTo>
                    <a:pt x="5860885" y="0"/>
                  </a:lnTo>
                  <a:lnTo>
                    <a:pt x="5749163" y="124472"/>
                  </a:lnTo>
                  <a:lnTo>
                    <a:pt x="5637454" y="0"/>
                  </a:lnTo>
                  <a:lnTo>
                    <a:pt x="5420309" y="0"/>
                  </a:lnTo>
                  <a:lnTo>
                    <a:pt x="5308600" y="124460"/>
                  </a:lnTo>
                  <a:lnTo>
                    <a:pt x="5196891" y="0"/>
                  </a:lnTo>
                  <a:lnTo>
                    <a:pt x="4979746" y="0"/>
                  </a:lnTo>
                  <a:lnTo>
                    <a:pt x="4868024" y="124472"/>
                  </a:lnTo>
                  <a:lnTo>
                    <a:pt x="5088318" y="369900"/>
                  </a:lnTo>
                  <a:lnTo>
                    <a:pt x="5308600" y="124498"/>
                  </a:lnTo>
                  <a:lnTo>
                    <a:pt x="5528881" y="369900"/>
                  </a:lnTo>
                  <a:lnTo>
                    <a:pt x="5749163" y="124485"/>
                  </a:lnTo>
                  <a:lnTo>
                    <a:pt x="5969457" y="369900"/>
                  </a:lnTo>
                  <a:lnTo>
                    <a:pt x="6064351" y="264172"/>
                  </a:lnTo>
                  <a:lnTo>
                    <a:pt x="6064351" y="0"/>
                  </a:lnTo>
                  <a:close/>
                </a:path>
              </a:pathLst>
            </a:custGeom>
            <a:solidFill>
              <a:srgbClr val="8AA1AD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3F0FD48-216A-B458-E7EA-F2913B0F6855}"/>
                </a:ext>
              </a:extLst>
            </p:cNvPr>
            <p:cNvSpPr/>
            <p:nvPr/>
          </p:nvSpPr>
          <p:spPr>
            <a:xfrm>
              <a:off x="2983128" y="3435210"/>
              <a:ext cx="6187440" cy="3378835"/>
            </a:xfrm>
            <a:custGeom>
              <a:avLst/>
              <a:gdLst/>
              <a:ahLst/>
              <a:cxnLst/>
              <a:rect l="l" t="t" r="r" b="b"/>
              <a:pathLst>
                <a:path w="6187440" h="3378834">
                  <a:moveTo>
                    <a:pt x="122516" y="3057931"/>
                  </a:moveTo>
                  <a:lnTo>
                    <a:pt x="0" y="2921431"/>
                  </a:lnTo>
                  <a:lnTo>
                    <a:pt x="0" y="3194431"/>
                  </a:lnTo>
                  <a:lnTo>
                    <a:pt x="122516" y="3057931"/>
                  </a:lnTo>
                  <a:close/>
                </a:path>
                <a:path w="6187440" h="3378834">
                  <a:moveTo>
                    <a:pt x="122516" y="2475725"/>
                  </a:moveTo>
                  <a:lnTo>
                    <a:pt x="0" y="2339225"/>
                  </a:lnTo>
                  <a:lnTo>
                    <a:pt x="0" y="2612225"/>
                  </a:lnTo>
                  <a:lnTo>
                    <a:pt x="122516" y="2475725"/>
                  </a:lnTo>
                  <a:close/>
                </a:path>
                <a:path w="6187440" h="3378834">
                  <a:moveTo>
                    <a:pt x="122516" y="1885213"/>
                  </a:moveTo>
                  <a:lnTo>
                    <a:pt x="0" y="1748713"/>
                  </a:lnTo>
                  <a:lnTo>
                    <a:pt x="0" y="2021713"/>
                  </a:lnTo>
                  <a:lnTo>
                    <a:pt x="122516" y="1885213"/>
                  </a:lnTo>
                  <a:close/>
                </a:path>
                <a:path w="6187440" h="3378834">
                  <a:moveTo>
                    <a:pt x="122516" y="1303693"/>
                  </a:moveTo>
                  <a:lnTo>
                    <a:pt x="0" y="1167193"/>
                  </a:lnTo>
                  <a:lnTo>
                    <a:pt x="0" y="1440192"/>
                  </a:lnTo>
                  <a:lnTo>
                    <a:pt x="122516" y="1303693"/>
                  </a:lnTo>
                  <a:close/>
                </a:path>
                <a:path w="6187440" h="3378834">
                  <a:moveTo>
                    <a:pt x="122516" y="713168"/>
                  </a:moveTo>
                  <a:lnTo>
                    <a:pt x="0" y="576668"/>
                  </a:lnTo>
                  <a:lnTo>
                    <a:pt x="0" y="849668"/>
                  </a:lnTo>
                  <a:lnTo>
                    <a:pt x="122516" y="713168"/>
                  </a:lnTo>
                  <a:close/>
                </a:path>
                <a:path w="6187440" h="3378834">
                  <a:moveTo>
                    <a:pt x="201269" y="0"/>
                  </a:moveTo>
                  <a:lnTo>
                    <a:pt x="165290" y="0"/>
                  </a:lnTo>
                  <a:lnTo>
                    <a:pt x="120332" y="50088"/>
                  </a:lnTo>
                  <a:lnTo>
                    <a:pt x="75374" y="0"/>
                  </a:lnTo>
                  <a:lnTo>
                    <a:pt x="39395" y="0"/>
                  </a:lnTo>
                  <a:lnTo>
                    <a:pt x="120332" y="90170"/>
                  </a:lnTo>
                  <a:lnTo>
                    <a:pt x="156311" y="50088"/>
                  </a:lnTo>
                  <a:lnTo>
                    <a:pt x="201269" y="0"/>
                  </a:lnTo>
                  <a:close/>
                </a:path>
                <a:path w="6187440" h="3378834">
                  <a:moveTo>
                    <a:pt x="563118" y="3057931"/>
                  </a:moveTo>
                  <a:lnTo>
                    <a:pt x="342823" y="2812504"/>
                  </a:lnTo>
                  <a:lnTo>
                    <a:pt x="122529" y="3057931"/>
                  </a:lnTo>
                  <a:lnTo>
                    <a:pt x="342823" y="3303359"/>
                  </a:lnTo>
                  <a:lnTo>
                    <a:pt x="563118" y="3057931"/>
                  </a:lnTo>
                  <a:close/>
                </a:path>
                <a:path w="6187440" h="3378834">
                  <a:moveTo>
                    <a:pt x="563118" y="2475725"/>
                  </a:moveTo>
                  <a:lnTo>
                    <a:pt x="342823" y="2230297"/>
                  </a:lnTo>
                  <a:lnTo>
                    <a:pt x="122529" y="2475725"/>
                  </a:lnTo>
                  <a:lnTo>
                    <a:pt x="342823" y="2721152"/>
                  </a:lnTo>
                  <a:lnTo>
                    <a:pt x="563118" y="2475725"/>
                  </a:lnTo>
                  <a:close/>
                </a:path>
                <a:path w="6187440" h="3378834">
                  <a:moveTo>
                    <a:pt x="563118" y="1885213"/>
                  </a:moveTo>
                  <a:lnTo>
                    <a:pt x="342823" y="1639785"/>
                  </a:lnTo>
                  <a:lnTo>
                    <a:pt x="122529" y="1885213"/>
                  </a:lnTo>
                  <a:lnTo>
                    <a:pt x="342823" y="2130641"/>
                  </a:lnTo>
                  <a:lnTo>
                    <a:pt x="563118" y="1885213"/>
                  </a:lnTo>
                  <a:close/>
                </a:path>
                <a:path w="6187440" h="3378834">
                  <a:moveTo>
                    <a:pt x="563118" y="1303680"/>
                  </a:moveTo>
                  <a:lnTo>
                    <a:pt x="342823" y="1058252"/>
                  </a:lnTo>
                  <a:lnTo>
                    <a:pt x="122529" y="1303680"/>
                  </a:lnTo>
                  <a:lnTo>
                    <a:pt x="342823" y="1549107"/>
                  </a:lnTo>
                  <a:lnTo>
                    <a:pt x="563118" y="1303680"/>
                  </a:lnTo>
                  <a:close/>
                </a:path>
                <a:path w="6187440" h="3378834">
                  <a:moveTo>
                    <a:pt x="563118" y="713168"/>
                  </a:moveTo>
                  <a:lnTo>
                    <a:pt x="342823" y="467741"/>
                  </a:lnTo>
                  <a:lnTo>
                    <a:pt x="122529" y="713168"/>
                  </a:lnTo>
                  <a:lnTo>
                    <a:pt x="342823" y="958596"/>
                  </a:lnTo>
                  <a:lnTo>
                    <a:pt x="563118" y="713168"/>
                  </a:lnTo>
                  <a:close/>
                </a:path>
                <a:path w="6187440" h="3378834">
                  <a:moveTo>
                    <a:pt x="641858" y="0"/>
                  </a:moveTo>
                  <a:lnTo>
                    <a:pt x="605878" y="0"/>
                  </a:lnTo>
                  <a:lnTo>
                    <a:pt x="560920" y="50088"/>
                  </a:lnTo>
                  <a:lnTo>
                    <a:pt x="515962" y="0"/>
                  </a:lnTo>
                  <a:lnTo>
                    <a:pt x="479983" y="0"/>
                  </a:lnTo>
                  <a:lnTo>
                    <a:pt x="560920" y="90170"/>
                  </a:lnTo>
                  <a:lnTo>
                    <a:pt x="596900" y="50088"/>
                  </a:lnTo>
                  <a:lnTo>
                    <a:pt x="641858" y="0"/>
                  </a:lnTo>
                  <a:close/>
                </a:path>
                <a:path w="6187440" h="3378834">
                  <a:moveTo>
                    <a:pt x="1082446" y="0"/>
                  </a:moveTo>
                  <a:lnTo>
                    <a:pt x="1046467" y="0"/>
                  </a:lnTo>
                  <a:lnTo>
                    <a:pt x="1001509" y="50088"/>
                  </a:lnTo>
                  <a:lnTo>
                    <a:pt x="956551" y="0"/>
                  </a:lnTo>
                  <a:lnTo>
                    <a:pt x="920572" y="0"/>
                  </a:lnTo>
                  <a:lnTo>
                    <a:pt x="1001509" y="90170"/>
                  </a:lnTo>
                  <a:lnTo>
                    <a:pt x="1037488" y="50088"/>
                  </a:lnTo>
                  <a:lnTo>
                    <a:pt x="1082446" y="0"/>
                  </a:lnTo>
                  <a:close/>
                </a:path>
                <a:path w="6187440" h="3378834">
                  <a:moveTo>
                    <a:pt x="1444282" y="3057931"/>
                  </a:moveTo>
                  <a:lnTo>
                    <a:pt x="1223987" y="2812504"/>
                  </a:lnTo>
                  <a:lnTo>
                    <a:pt x="1003693" y="3057931"/>
                  </a:lnTo>
                  <a:lnTo>
                    <a:pt x="783412" y="2812504"/>
                  </a:lnTo>
                  <a:lnTo>
                    <a:pt x="563118" y="3057931"/>
                  </a:lnTo>
                  <a:lnTo>
                    <a:pt x="783412" y="3303359"/>
                  </a:lnTo>
                  <a:lnTo>
                    <a:pt x="1003693" y="3057944"/>
                  </a:lnTo>
                  <a:lnTo>
                    <a:pt x="1223987" y="3303359"/>
                  </a:lnTo>
                  <a:lnTo>
                    <a:pt x="1444282" y="3057931"/>
                  </a:lnTo>
                  <a:close/>
                </a:path>
                <a:path w="6187440" h="3378834">
                  <a:moveTo>
                    <a:pt x="1444282" y="2475725"/>
                  </a:moveTo>
                  <a:lnTo>
                    <a:pt x="1223987" y="2230297"/>
                  </a:lnTo>
                  <a:lnTo>
                    <a:pt x="1003693" y="2475725"/>
                  </a:lnTo>
                  <a:lnTo>
                    <a:pt x="783412" y="2230297"/>
                  </a:lnTo>
                  <a:lnTo>
                    <a:pt x="563118" y="2475725"/>
                  </a:lnTo>
                  <a:lnTo>
                    <a:pt x="783412" y="2721152"/>
                  </a:lnTo>
                  <a:lnTo>
                    <a:pt x="1003693" y="2475738"/>
                  </a:lnTo>
                  <a:lnTo>
                    <a:pt x="1223987" y="2721152"/>
                  </a:lnTo>
                  <a:lnTo>
                    <a:pt x="1444282" y="2475725"/>
                  </a:lnTo>
                  <a:close/>
                </a:path>
                <a:path w="6187440" h="3378834">
                  <a:moveTo>
                    <a:pt x="1444282" y="1885213"/>
                  </a:moveTo>
                  <a:lnTo>
                    <a:pt x="1223987" y="1639785"/>
                  </a:lnTo>
                  <a:lnTo>
                    <a:pt x="1003693" y="1885213"/>
                  </a:lnTo>
                  <a:lnTo>
                    <a:pt x="783412" y="1639785"/>
                  </a:lnTo>
                  <a:lnTo>
                    <a:pt x="563118" y="1885213"/>
                  </a:lnTo>
                  <a:lnTo>
                    <a:pt x="783412" y="2130641"/>
                  </a:lnTo>
                  <a:lnTo>
                    <a:pt x="1003693" y="1885226"/>
                  </a:lnTo>
                  <a:lnTo>
                    <a:pt x="1223987" y="2130641"/>
                  </a:lnTo>
                  <a:lnTo>
                    <a:pt x="1444282" y="1885213"/>
                  </a:lnTo>
                  <a:close/>
                </a:path>
                <a:path w="6187440" h="3378834">
                  <a:moveTo>
                    <a:pt x="1444282" y="1303680"/>
                  </a:moveTo>
                  <a:lnTo>
                    <a:pt x="1223987" y="1058252"/>
                  </a:lnTo>
                  <a:lnTo>
                    <a:pt x="1003693" y="1303680"/>
                  </a:lnTo>
                  <a:lnTo>
                    <a:pt x="783412" y="1058252"/>
                  </a:lnTo>
                  <a:lnTo>
                    <a:pt x="563118" y="1303680"/>
                  </a:lnTo>
                  <a:lnTo>
                    <a:pt x="783412" y="1549107"/>
                  </a:lnTo>
                  <a:lnTo>
                    <a:pt x="1003693" y="1303693"/>
                  </a:lnTo>
                  <a:lnTo>
                    <a:pt x="1223987" y="1549107"/>
                  </a:lnTo>
                  <a:lnTo>
                    <a:pt x="1444282" y="1303680"/>
                  </a:lnTo>
                  <a:close/>
                </a:path>
                <a:path w="6187440" h="3378834">
                  <a:moveTo>
                    <a:pt x="1523034" y="0"/>
                  </a:moveTo>
                  <a:lnTo>
                    <a:pt x="1487055" y="0"/>
                  </a:lnTo>
                  <a:lnTo>
                    <a:pt x="1442097" y="50088"/>
                  </a:lnTo>
                  <a:lnTo>
                    <a:pt x="1397139" y="0"/>
                  </a:lnTo>
                  <a:lnTo>
                    <a:pt x="1361160" y="0"/>
                  </a:lnTo>
                  <a:lnTo>
                    <a:pt x="1442097" y="90170"/>
                  </a:lnTo>
                  <a:lnTo>
                    <a:pt x="1478076" y="50088"/>
                  </a:lnTo>
                  <a:lnTo>
                    <a:pt x="1523034" y="0"/>
                  </a:lnTo>
                  <a:close/>
                </a:path>
                <a:path w="6187440" h="3378834">
                  <a:moveTo>
                    <a:pt x="1884870" y="3057931"/>
                  </a:moveTo>
                  <a:lnTo>
                    <a:pt x="1664576" y="2812504"/>
                  </a:lnTo>
                  <a:lnTo>
                    <a:pt x="1444282" y="3057931"/>
                  </a:lnTo>
                  <a:lnTo>
                    <a:pt x="1664576" y="3303359"/>
                  </a:lnTo>
                  <a:lnTo>
                    <a:pt x="1884870" y="3057931"/>
                  </a:lnTo>
                  <a:close/>
                </a:path>
                <a:path w="6187440" h="3378834">
                  <a:moveTo>
                    <a:pt x="1884870" y="2475725"/>
                  </a:moveTo>
                  <a:lnTo>
                    <a:pt x="1664576" y="2230297"/>
                  </a:lnTo>
                  <a:lnTo>
                    <a:pt x="1444282" y="2475725"/>
                  </a:lnTo>
                  <a:lnTo>
                    <a:pt x="1664576" y="2721152"/>
                  </a:lnTo>
                  <a:lnTo>
                    <a:pt x="1884870" y="2475725"/>
                  </a:lnTo>
                  <a:close/>
                </a:path>
                <a:path w="6187440" h="3378834">
                  <a:moveTo>
                    <a:pt x="1884870" y="1885213"/>
                  </a:moveTo>
                  <a:lnTo>
                    <a:pt x="1664576" y="1639785"/>
                  </a:lnTo>
                  <a:lnTo>
                    <a:pt x="1444282" y="1885213"/>
                  </a:lnTo>
                  <a:lnTo>
                    <a:pt x="1664576" y="2130641"/>
                  </a:lnTo>
                  <a:lnTo>
                    <a:pt x="1884870" y="1885213"/>
                  </a:lnTo>
                  <a:close/>
                </a:path>
                <a:path w="6187440" h="3378834">
                  <a:moveTo>
                    <a:pt x="1884870" y="1303680"/>
                  </a:moveTo>
                  <a:lnTo>
                    <a:pt x="1664576" y="1058252"/>
                  </a:lnTo>
                  <a:lnTo>
                    <a:pt x="1444282" y="1303680"/>
                  </a:lnTo>
                  <a:lnTo>
                    <a:pt x="1664576" y="1549107"/>
                  </a:lnTo>
                  <a:lnTo>
                    <a:pt x="1884870" y="1303680"/>
                  </a:lnTo>
                  <a:close/>
                </a:path>
                <a:path w="6187440" h="3378834">
                  <a:moveTo>
                    <a:pt x="1963623" y="0"/>
                  </a:moveTo>
                  <a:lnTo>
                    <a:pt x="1927644" y="0"/>
                  </a:lnTo>
                  <a:lnTo>
                    <a:pt x="1882686" y="50088"/>
                  </a:lnTo>
                  <a:lnTo>
                    <a:pt x="1837728" y="0"/>
                  </a:lnTo>
                  <a:lnTo>
                    <a:pt x="1801749" y="0"/>
                  </a:lnTo>
                  <a:lnTo>
                    <a:pt x="1882686" y="90170"/>
                  </a:lnTo>
                  <a:lnTo>
                    <a:pt x="1918665" y="50088"/>
                  </a:lnTo>
                  <a:lnTo>
                    <a:pt x="1963623" y="0"/>
                  </a:lnTo>
                  <a:close/>
                </a:path>
                <a:path w="6187440" h="3378834">
                  <a:moveTo>
                    <a:pt x="2404224" y="0"/>
                  </a:moveTo>
                  <a:lnTo>
                    <a:pt x="2368232" y="0"/>
                  </a:lnTo>
                  <a:lnTo>
                    <a:pt x="2323287" y="50088"/>
                  </a:lnTo>
                  <a:lnTo>
                    <a:pt x="2278316" y="0"/>
                  </a:lnTo>
                  <a:lnTo>
                    <a:pt x="2242337" y="0"/>
                  </a:lnTo>
                  <a:lnTo>
                    <a:pt x="2323287" y="90170"/>
                  </a:lnTo>
                  <a:lnTo>
                    <a:pt x="2359266" y="50088"/>
                  </a:lnTo>
                  <a:lnTo>
                    <a:pt x="2404224" y="0"/>
                  </a:lnTo>
                  <a:close/>
                </a:path>
                <a:path w="6187440" h="3378834">
                  <a:moveTo>
                    <a:pt x="2844787" y="0"/>
                  </a:moveTo>
                  <a:lnTo>
                    <a:pt x="2808808" y="0"/>
                  </a:lnTo>
                  <a:lnTo>
                    <a:pt x="2763850" y="50088"/>
                  </a:lnTo>
                  <a:lnTo>
                    <a:pt x="2718892" y="0"/>
                  </a:lnTo>
                  <a:lnTo>
                    <a:pt x="2682913" y="0"/>
                  </a:lnTo>
                  <a:lnTo>
                    <a:pt x="2763850" y="90170"/>
                  </a:lnTo>
                  <a:lnTo>
                    <a:pt x="2799829" y="50088"/>
                  </a:lnTo>
                  <a:lnTo>
                    <a:pt x="2844787" y="0"/>
                  </a:lnTo>
                  <a:close/>
                </a:path>
                <a:path w="6187440" h="3378834">
                  <a:moveTo>
                    <a:pt x="3081210" y="3232759"/>
                  </a:moveTo>
                  <a:lnTo>
                    <a:pt x="2986214" y="3338588"/>
                  </a:lnTo>
                  <a:lnTo>
                    <a:pt x="2765945" y="3093161"/>
                  </a:lnTo>
                  <a:lnTo>
                    <a:pt x="2545651" y="3338601"/>
                  </a:lnTo>
                  <a:lnTo>
                    <a:pt x="2325357" y="3093161"/>
                  </a:lnTo>
                  <a:lnTo>
                    <a:pt x="2105063" y="3338601"/>
                  </a:lnTo>
                  <a:lnTo>
                    <a:pt x="1884756" y="3093161"/>
                  </a:lnTo>
                  <a:lnTo>
                    <a:pt x="1664462" y="3338601"/>
                  </a:lnTo>
                  <a:lnTo>
                    <a:pt x="1444167" y="3093161"/>
                  </a:lnTo>
                  <a:lnTo>
                    <a:pt x="1223873" y="3338588"/>
                  </a:lnTo>
                  <a:lnTo>
                    <a:pt x="1003592" y="3093161"/>
                  </a:lnTo>
                  <a:lnTo>
                    <a:pt x="783310" y="3338601"/>
                  </a:lnTo>
                  <a:lnTo>
                    <a:pt x="563003" y="3093161"/>
                  </a:lnTo>
                  <a:lnTo>
                    <a:pt x="342696" y="3338601"/>
                  </a:lnTo>
                  <a:lnTo>
                    <a:pt x="122415" y="3093161"/>
                  </a:lnTo>
                  <a:lnTo>
                    <a:pt x="0" y="3229559"/>
                  </a:lnTo>
                  <a:lnTo>
                    <a:pt x="0" y="3269640"/>
                  </a:lnTo>
                  <a:lnTo>
                    <a:pt x="122415" y="3133255"/>
                  </a:lnTo>
                  <a:lnTo>
                    <a:pt x="342696" y="3378682"/>
                  </a:lnTo>
                  <a:lnTo>
                    <a:pt x="563003" y="3133255"/>
                  </a:lnTo>
                  <a:lnTo>
                    <a:pt x="783310" y="3378682"/>
                  </a:lnTo>
                  <a:lnTo>
                    <a:pt x="1003592" y="3133255"/>
                  </a:lnTo>
                  <a:lnTo>
                    <a:pt x="1223873" y="3378682"/>
                  </a:lnTo>
                  <a:lnTo>
                    <a:pt x="1444167" y="3133255"/>
                  </a:lnTo>
                  <a:lnTo>
                    <a:pt x="1664462" y="3378682"/>
                  </a:lnTo>
                  <a:lnTo>
                    <a:pt x="1884756" y="3133255"/>
                  </a:lnTo>
                  <a:lnTo>
                    <a:pt x="2105063" y="3378682"/>
                  </a:lnTo>
                  <a:lnTo>
                    <a:pt x="2325357" y="3133255"/>
                  </a:lnTo>
                  <a:lnTo>
                    <a:pt x="2545651" y="3378682"/>
                  </a:lnTo>
                  <a:lnTo>
                    <a:pt x="2765945" y="3133255"/>
                  </a:lnTo>
                  <a:lnTo>
                    <a:pt x="2986214" y="3378682"/>
                  </a:lnTo>
                  <a:lnTo>
                    <a:pt x="3081210" y="3272853"/>
                  </a:lnTo>
                  <a:lnTo>
                    <a:pt x="3081210" y="3232759"/>
                  </a:lnTo>
                  <a:close/>
                </a:path>
                <a:path w="6187440" h="3378834">
                  <a:moveTo>
                    <a:pt x="3081210" y="2650566"/>
                  </a:moveTo>
                  <a:lnTo>
                    <a:pt x="2986214" y="2756395"/>
                  </a:lnTo>
                  <a:lnTo>
                    <a:pt x="2765945" y="2510967"/>
                  </a:lnTo>
                  <a:lnTo>
                    <a:pt x="2545651" y="2756395"/>
                  </a:lnTo>
                  <a:lnTo>
                    <a:pt x="2325357" y="2510967"/>
                  </a:lnTo>
                  <a:lnTo>
                    <a:pt x="2105063" y="2756395"/>
                  </a:lnTo>
                  <a:lnTo>
                    <a:pt x="1884756" y="2510967"/>
                  </a:lnTo>
                  <a:lnTo>
                    <a:pt x="1664462" y="2756395"/>
                  </a:lnTo>
                  <a:lnTo>
                    <a:pt x="1444167" y="2510967"/>
                  </a:lnTo>
                  <a:lnTo>
                    <a:pt x="1223873" y="2756395"/>
                  </a:lnTo>
                  <a:lnTo>
                    <a:pt x="1003592" y="2510967"/>
                  </a:lnTo>
                  <a:lnTo>
                    <a:pt x="783310" y="2756395"/>
                  </a:lnTo>
                  <a:lnTo>
                    <a:pt x="563003" y="2510967"/>
                  </a:lnTo>
                  <a:lnTo>
                    <a:pt x="342696" y="2756395"/>
                  </a:lnTo>
                  <a:lnTo>
                    <a:pt x="122415" y="2510967"/>
                  </a:lnTo>
                  <a:lnTo>
                    <a:pt x="0" y="2647353"/>
                  </a:lnTo>
                  <a:lnTo>
                    <a:pt x="0" y="2687447"/>
                  </a:lnTo>
                  <a:lnTo>
                    <a:pt x="122415" y="2551049"/>
                  </a:lnTo>
                  <a:lnTo>
                    <a:pt x="342696" y="2796489"/>
                  </a:lnTo>
                  <a:lnTo>
                    <a:pt x="563003" y="2551049"/>
                  </a:lnTo>
                  <a:lnTo>
                    <a:pt x="783310" y="2796489"/>
                  </a:lnTo>
                  <a:lnTo>
                    <a:pt x="1003592" y="2551049"/>
                  </a:lnTo>
                  <a:lnTo>
                    <a:pt x="1223873" y="2796476"/>
                  </a:lnTo>
                  <a:lnTo>
                    <a:pt x="1444167" y="2551049"/>
                  </a:lnTo>
                  <a:lnTo>
                    <a:pt x="1664462" y="2796489"/>
                  </a:lnTo>
                  <a:lnTo>
                    <a:pt x="1884756" y="2551049"/>
                  </a:lnTo>
                  <a:lnTo>
                    <a:pt x="2105063" y="2796489"/>
                  </a:lnTo>
                  <a:lnTo>
                    <a:pt x="2325357" y="2551049"/>
                  </a:lnTo>
                  <a:lnTo>
                    <a:pt x="2545651" y="2796489"/>
                  </a:lnTo>
                  <a:lnTo>
                    <a:pt x="2765945" y="2551049"/>
                  </a:lnTo>
                  <a:lnTo>
                    <a:pt x="2986214" y="2796476"/>
                  </a:lnTo>
                  <a:lnTo>
                    <a:pt x="3081210" y="2690647"/>
                  </a:lnTo>
                  <a:lnTo>
                    <a:pt x="3081210" y="2650566"/>
                  </a:lnTo>
                  <a:close/>
                </a:path>
                <a:path w="6187440" h="3378834">
                  <a:moveTo>
                    <a:pt x="3081210" y="2060041"/>
                  </a:moveTo>
                  <a:lnTo>
                    <a:pt x="2986214" y="2165870"/>
                  </a:lnTo>
                  <a:lnTo>
                    <a:pt x="2765945" y="1920443"/>
                  </a:lnTo>
                  <a:lnTo>
                    <a:pt x="2545651" y="2165870"/>
                  </a:lnTo>
                  <a:lnTo>
                    <a:pt x="2325357" y="1920443"/>
                  </a:lnTo>
                  <a:lnTo>
                    <a:pt x="2105063" y="2165870"/>
                  </a:lnTo>
                  <a:lnTo>
                    <a:pt x="1884756" y="1920443"/>
                  </a:lnTo>
                  <a:lnTo>
                    <a:pt x="1664462" y="2165870"/>
                  </a:lnTo>
                  <a:lnTo>
                    <a:pt x="1444167" y="1920443"/>
                  </a:lnTo>
                  <a:lnTo>
                    <a:pt x="1223873" y="2165870"/>
                  </a:lnTo>
                  <a:lnTo>
                    <a:pt x="1003592" y="1920443"/>
                  </a:lnTo>
                  <a:lnTo>
                    <a:pt x="783310" y="2165870"/>
                  </a:lnTo>
                  <a:lnTo>
                    <a:pt x="563003" y="1920443"/>
                  </a:lnTo>
                  <a:lnTo>
                    <a:pt x="342696" y="2165870"/>
                  </a:lnTo>
                  <a:lnTo>
                    <a:pt x="122415" y="1920443"/>
                  </a:lnTo>
                  <a:lnTo>
                    <a:pt x="0" y="2056828"/>
                  </a:lnTo>
                  <a:lnTo>
                    <a:pt x="0" y="2096922"/>
                  </a:lnTo>
                  <a:lnTo>
                    <a:pt x="122415" y="1960524"/>
                  </a:lnTo>
                  <a:lnTo>
                    <a:pt x="342696" y="2205964"/>
                  </a:lnTo>
                  <a:lnTo>
                    <a:pt x="563003" y="1960524"/>
                  </a:lnTo>
                  <a:lnTo>
                    <a:pt x="783310" y="2205964"/>
                  </a:lnTo>
                  <a:lnTo>
                    <a:pt x="1003592" y="1960524"/>
                  </a:lnTo>
                  <a:lnTo>
                    <a:pt x="1223873" y="2205964"/>
                  </a:lnTo>
                  <a:lnTo>
                    <a:pt x="1444167" y="1960524"/>
                  </a:lnTo>
                  <a:lnTo>
                    <a:pt x="1664462" y="2205964"/>
                  </a:lnTo>
                  <a:lnTo>
                    <a:pt x="1884756" y="1960524"/>
                  </a:lnTo>
                  <a:lnTo>
                    <a:pt x="2105063" y="2205964"/>
                  </a:lnTo>
                  <a:lnTo>
                    <a:pt x="2325357" y="1960524"/>
                  </a:lnTo>
                  <a:lnTo>
                    <a:pt x="2545651" y="2205964"/>
                  </a:lnTo>
                  <a:lnTo>
                    <a:pt x="2765945" y="1960524"/>
                  </a:lnTo>
                  <a:lnTo>
                    <a:pt x="2986214" y="2205964"/>
                  </a:lnTo>
                  <a:lnTo>
                    <a:pt x="3081210" y="2100122"/>
                  </a:lnTo>
                  <a:lnTo>
                    <a:pt x="3081210" y="2060041"/>
                  </a:lnTo>
                  <a:close/>
                </a:path>
                <a:path w="6187440" h="3378834">
                  <a:moveTo>
                    <a:pt x="3081210" y="1478521"/>
                  </a:moveTo>
                  <a:lnTo>
                    <a:pt x="2986214" y="1584350"/>
                  </a:lnTo>
                  <a:lnTo>
                    <a:pt x="2765945" y="1338922"/>
                  </a:lnTo>
                  <a:lnTo>
                    <a:pt x="2545651" y="1584350"/>
                  </a:lnTo>
                  <a:lnTo>
                    <a:pt x="2325357" y="1338922"/>
                  </a:lnTo>
                  <a:lnTo>
                    <a:pt x="2105063" y="1584350"/>
                  </a:lnTo>
                  <a:lnTo>
                    <a:pt x="1884756" y="1338922"/>
                  </a:lnTo>
                  <a:lnTo>
                    <a:pt x="1664462" y="1584350"/>
                  </a:lnTo>
                  <a:lnTo>
                    <a:pt x="1444167" y="1338922"/>
                  </a:lnTo>
                  <a:lnTo>
                    <a:pt x="1223873" y="1584350"/>
                  </a:lnTo>
                  <a:lnTo>
                    <a:pt x="1003592" y="1338922"/>
                  </a:lnTo>
                  <a:lnTo>
                    <a:pt x="783310" y="1584350"/>
                  </a:lnTo>
                  <a:lnTo>
                    <a:pt x="563003" y="1338922"/>
                  </a:lnTo>
                  <a:lnTo>
                    <a:pt x="342696" y="1584350"/>
                  </a:lnTo>
                  <a:lnTo>
                    <a:pt x="122415" y="1338922"/>
                  </a:lnTo>
                  <a:lnTo>
                    <a:pt x="0" y="1475308"/>
                  </a:lnTo>
                  <a:lnTo>
                    <a:pt x="0" y="1515389"/>
                  </a:lnTo>
                  <a:lnTo>
                    <a:pt x="122415" y="1379004"/>
                  </a:lnTo>
                  <a:lnTo>
                    <a:pt x="342696" y="1624431"/>
                  </a:lnTo>
                  <a:lnTo>
                    <a:pt x="563003" y="1379004"/>
                  </a:lnTo>
                  <a:lnTo>
                    <a:pt x="783310" y="1624431"/>
                  </a:lnTo>
                  <a:lnTo>
                    <a:pt x="1003592" y="1379004"/>
                  </a:lnTo>
                  <a:lnTo>
                    <a:pt x="1223873" y="1624431"/>
                  </a:lnTo>
                  <a:lnTo>
                    <a:pt x="1444167" y="1379004"/>
                  </a:lnTo>
                  <a:lnTo>
                    <a:pt x="1664462" y="1624431"/>
                  </a:lnTo>
                  <a:lnTo>
                    <a:pt x="1884756" y="1379004"/>
                  </a:lnTo>
                  <a:lnTo>
                    <a:pt x="2105063" y="1624431"/>
                  </a:lnTo>
                  <a:lnTo>
                    <a:pt x="2325357" y="1379004"/>
                  </a:lnTo>
                  <a:lnTo>
                    <a:pt x="2545651" y="1624431"/>
                  </a:lnTo>
                  <a:lnTo>
                    <a:pt x="2765945" y="1379004"/>
                  </a:lnTo>
                  <a:lnTo>
                    <a:pt x="2986214" y="1624431"/>
                  </a:lnTo>
                  <a:lnTo>
                    <a:pt x="3081210" y="1518602"/>
                  </a:lnTo>
                  <a:lnTo>
                    <a:pt x="3081210" y="1478521"/>
                  </a:lnTo>
                  <a:close/>
                </a:path>
                <a:path w="6187440" h="3378834">
                  <a:moveTo>
                    <a:pt x="3081210" y="888009"/>
                  </a:moveTo>
                  <a:lnTo>
                    <a:pt x="2986214" y="993838"/>
                  </a:lnTo>
                  <a:lnTo>
                    <a:pt x="2765945" y="748411"/>
                  </a:lnTo>
                  <a:lnTo>
                    <a:pt x="2545651" y="993838"/>
                  </a:lnTo>
                  <a:lnTo>
                    <a:pt x="2325357" y="748411"/>
                  </a:lnTo>
                  <a:lnTo>
                    <a:pt x="2105063" y="993838"/>
                  </a:lnTo>
                  <a:lnTo>
                    <a:pt x="1884756" y="748411"/>
                  </a:lnTo>
                  <a:lnTo>
                    <a:pt x="1664462" y="993838"/>
                  </a:lnTo>
                  <a:lnTo>
                    <a:pt x="1444167" y="748411"/>
                  </a:lnTo>
                  <a:lnTo>
                    <a:pt x="1223873" y="993838"/>
                  </a:lnTo>
                  <a:lnTo>
                    <a:pt x="1003592" y="748411"/>
                  </a:lnTo>
                  <a:lnTo>
                    <a:pt x="783310" y="993838"/>
                  </a:lnTo>
                  <a:lnTo>
                    <a:pt x="563003" y="748411"/>
                  </a:lnTo>
                  <a:lnTo>
                    <a:pt x="342696" y="993838"/>
                  </a:lnTo>
                  <a:lnTo>
                    <a:pt x="122415" y="748411"/>
                  </a:lnTo>
                  <a:lnTo>
                    <a:pt x="0" y="884796"/>
                  </a:lnTo>
                  <a:lnTo>
                    <a:pt x="0" y="924890"/>
                  </a:lnTo>
                  <a:lnTo>
                    <a:pt x="122415" y="788492"/>
                  </a:lnTo>
                  <a:lnTo>
                    <a:pt x="342696" y="1033932"/>
                  </a:lnTo>
                  <a:lnTo>
                    <a:pt x="563003" y="788492"/>
                  </a:lnTo>
                  <a:lnTo>
                    <a:pt x="783310" y="1033932"/>
                  </a:lnTo>
                  <a:lnTo>
                    <a:pt x="1003592" y="788492"/>
                  </a:lnTo>
                  <a:lnTo>
                    <a:pt x="1223873" y="1033919"/>
                  </a:lnTo>
                  <a:lnTo>
                    <a:pt x="1444167" y="788492"/>
                  </a:lnTo>
                  <a:lnTo>
                    <a:pt x="1664462" y="1033932"/>
                  </a:lnTo>
                  <a:lnTo>
                    <a:pt x="1884756" y="788492"/>
                  </a:lnTo>
                  <a:lnTo>
                    <a:pt x="2105063" y="1033932"/>
                  </a:lnTo>
                  <a:lnTo>
                    <a:pt x="2325357" y="788492"/>
                  </a:lnTo>
                  <a:lnTo>
                    <a:pt x="2545651" y="1033932"/>
                  </a:lnTo>
                  <a:lnTo>
                    <a:pt x="2765945" y="788492"/>
                  </a:lnTo>
                  <a:lnTo>
                    <a:pt x="2986214" y="1033919"/>
                  </a:lnTo>
                  <a:lnTo>
                    <a:pt x="3081210" y="928090"/>
                  </a:lnTo>
                  <a:lnTo>
                    <a:pt x="3081210" y="888009"/>
                  </a:lnTo>
                  <a:close/>
                </a:path>
                <a:path w="6187440" h="3378834">
                  <a:moveTo>
                    <a:pt x="3081223" y="2918218"/>
                  </a:moveTo>
                  <a:lnTo>
                    <a:pt x="2986328" y="2812491"/>
                  </a:lnTo>
                  <a:lnTo>
                    <a:pt x="2766034" y="3057918"/>
                  </a:lnTo>
                  <a:lnTo>
                    <a:pt x="2545753" y="2812504"/>
                  </a:lnTo>
                  <a:lnTo>
                    <a:pt x="2325459" y="3057931"/>
                  </a:lnTo>
                  <a:lnTo>
                    <a:pt x="2105177" y="2812504"/>
                  </a:lnTo>
                  <a:lnTo>
                    <a:pt x="1884883" y="3057931"/>
                  </a:lnTo>
                  <a:lnTo>
                    <a:pt x="2105177" y="3303359"/>
                  </a:lnTo>
                  <a:lnTo>
                    <a:pt x="2325459" y="3057944"/>
                  </a:lnTo>
                  <a:lnTo>
                    <a:pt x="2545753" y="3303359"/>
                  </a:lnTo>
                  <a:lnTo>
                    <a:pt x="2766034" y="3057944"/>
                  </a:lnTo>
                  <a:lnTo>
                    <a:pt x="2986328" y="3303359"/>
                  </a:lnTo>
                  <a:lnTo>
                    <a:pt x="3081223" y="3197631"/>
                  </a:lnTo>
                  <a:lnTo>
                    <a:pt x="3081223" y="2918218"/>
                  </a:lnTo>
                  <a:close/>
                </a:path>
                <a:path w="6187440" h="3378834">
                  <a:moveTo>
                    <a:pt x="3081223" y="2336025"/>
                  </a:moveTo>
                  <a:lnTo>
                    <a:pt x="2986328" y="2230297"/>
                  </a:lnTo>
                  <a:lnTo>
                    <a:pt x="2766047" y="2475725"/>
                  </a:lnTo>
                  <a:lnTo>
                    <a:pt x="2545753" y="2230297"/>
                  </a:lnTo>
                  <a:lnTo>
                    <a:pt x="2325459" y="2475725"/>
                  </a:lnTo>
                  <a:lnTo>
                    <a:pt x="2105177" y="2230297"/>
                  </a:lnTo>
                  <a:lnTo>
                    <a:pt x="1884883" y="2475725"/>
                  </a:lnTo>
                  <a:lnTo>
                    <a:pt x="2105177" y="2721152"/>
                  </a:lnTo>
                  <a:lnTo>
                    <a:pt x="2325459" y="2475738"/>
                  </a:lnTo>
                  <a:lnTo>
                    <a:pt x="2545753" y="2721152"/>
                  </a:lnTo>
                  <a:lnTo>
                    <a:pt x="2766034" y="2475750"/>
                  </a:lnTo>
                  <a:lnTo>
                    <a:pt x="2986328" y="2721165"/>
                  </a:lnTo>
                  <a:lnTo>
                    <a:pt x="3081223" y="2615438"/>
                  </a:lnTo>
                  <a:lnTo>
                    <a:pt x="3081223" y="2336025"/>
                  </a:lnTo>
                  <a:close/>
                </a:path>
                <a:path w="6187440" h="3378834">
                  <a:moveTo>
                    <a:pt x="3081223" y="1745513"/>
                  </a:moveTo>
                  <a:lnTo>
                    <a:pt x="2986328" y="1639785"/>
                  </a:lnTo>
                  <a:lnTo>
                    <a:pt x="2766034" y="1885213"/>
                  </a:lnTo>
                  <a:lnTo>
                    <a:pt x="2545753" y="1639785"/>
                  </a:lnTo>
                  <a:lnTo>
                    <a:pt x="2325459" y="1885213"/>
                  </a:lnTo>
                  <a:lnTo>
                    <a:pt x="2105177" y="1639785"/>
                  </a:lnTo>
                  <a:lnTo>
                    <a:pt x="1884883" y="1885213"/>
                  </a:lnTo>
                  <a:lnTo>
                    <a:pt x="2105177" y="2130641"/>
                  </a:lnTo>
                  <a:lnTo>
                    <a:pt x="2325459" y="1885226"/>
                  </a:lnTo>
                  <a:lnTo>
                    <a:pt x="2545753" y="2130641"/>
                  </a:lnTo>
                  <a:lnTo>
                    <a:pt x="2766034" y="1885226"/>
                  </a:lnTo>
                  <a:lnTo>
                    <a:pt x="2986328" y="2130641"/>
                  </a:lnTo>
                  <a:lnTo>
                    <a:pt x="3081223" y="2024913"/>
                  </a:lnTo>
                  <a:lnTo>
                    <a:pt x="3081223" y="1745513"/>
                  </a:lnTo>
                  <a:close/>
                </a:path>
                <a:path w="6187440" h="3378834">
                  <a:moveTo>
                    <a:pt x="3081223" y="1163980"/>
                  </a:moveTo>
                  <a:lnTo>
                    <a:pt x="2986328" y="1058252"/>
                  </a:lnTo>
                  <a:lnTo>
                    <a:pt x="2766047" y="1303680"/>
                  </a:lnTo>
                  <a:lnTo>
                    <a:pt x="2545753" y="1058252"/>
                  </a:lnTo>
                  <a:lnTo>
                    <a:pt x="2325459" y="1303680"/>
                  </a:lnTo>
                  <a:lnTo>
                    <a:pt x="2105177" y="1058252"/>
                  </a:lnTo>
                  <a:lnTo>
                    <a:pt x="1884883" y="1303680"/>
                  </a:lnTo>
                  <a:lnTo>
                    <a:pt x="2105177" y="1549107"/>
                  </a:lnTo>
                  <a:lnTo>
                    <a:pt x="2325459" y="1303693"/>
                  </a:lnTo>
                  <a:lnTo>
                    <a:pt x="2545753" y="1549107"/>
                  </a:lnTo>
                  <a:lnTo>
                    <a:pt x="2766034" y="1303705"/>
                  </a:lnTo>
                  <a:lnTo>
                    <a:pt x="2986328" y="1549120"/>
                  </a:lnTo>
                  <a:lnTo>
                    <a:pt x="3081223" y="1443393"/>
                  </a:lnTo>
                  <a:lnTo>
                    <a:pt x="3081223" y="1163980"/>
                  </a:lnTo>
                  <a:close/>
                </a:path>
                <a:path w="6187440" h="3378834">
                  <a:moveTo>
                    <a:pt x="4302049" y="1885213"/>
                  </a:moveTo>
                  <a:lnTo>
                    <a:pt x="4081754" y="1639785"/>
                  </a:lnTo>
                  <a:lnTo>
                    <a:pt x="3861460" y="1885213"/>
                  </a:lnTo>
                  <a:lnTo>
                    <a:pt x="3641179" y="1639785"/>
                  </a:lnTo>
                  <a:lnTo>
                    <a:pt x="3420884" y="1885213"/>
                  </a:lnTo>
                  <a:lnTo>
                    <a:pt x="3200603" y="1639798"/>
                  </a:lnTo>
                  <a:lnTo>
                    <a:pt x="3105708" y="1745513"/>
                  </a:lnTo>
                  <a:lnTo>
                    <a:pt x="3105708" y="2024926"/>
                  </a:lnTo>
                  <a:lnTo>
                    <a:pt x="3200603" y="2130641"/>
                  </a:lnTo>
                  <a:lnTo>
                    <a:pt x="3420884" y="1885226"/>
                  </a:lnTo>
                  <a:lnTo>
                    <a:pt x="3641179" y="2130641"/>
                  </a:lnTo>
                  <a:lnTo>
                    <a:pt x="3861460" y="1885226"/>
                  </a:lnTo>
                  <a:lnTo>
                    <a:pt x="4081754" y="2130641"/>
                  </a:lnTo>
                  <a:lnTo>
                    <a:pt x="4302049" y="1885213"/>
                  </a:lnTo>
                  <a:close/>
                </a:path>
                <a:path w="6187440" h="3378834">
                  <a:moveTo>
                    <a:pt x="4302049" y="1303680"/>
                  </a:moveTo>
                  <a:lnTo>
                    <a:pt x="4081754" y="1058252"/>
                  </a:lnTo>
                  <a:lnTo>
                    <a:pt x="3861460" y="1303680"/>
                  </a:lnTo>
                  <a:lnTo>
                    <a:pt x="3641179" y="1058252"/>
                  </a:lnTo>
                  <a:lnTo>
                    <a:pt x="3420884" y="1303680"/>
                  </a:lnTo>
                  <a:lnTo>
                    <a:pt x="3200603" y="1058252"/>
                  </a:lnTo>
                  <a:lnTo>
                    <a:pt x="3105708" y="1163980"/>
                  </a:lnTo>
                  <a:lnTo>
                    <a:pt x="3105708" y="1443393"/>
                  </a:lnTo>
                  <a:lnTo>
                    <a:pt x="3200603" y="1549120"/>
                  </a:lnTo>
                  <a:lnTo>
                    <a:pt x="3420884" y="1303705"/>
                  </a:lnTo>
                  <a:lnTo>
                    <a:pt x="3641179" y="1549107"/>
                  </a:lnTo>
                  <a:lnTo>
                    <a:pt x="3861460" y="1303693"/>
                  </a:lnTo>
                  <a:lnTo>
                    <a:pt x="4081754" y="1549107"/>
                  </a:lnTo>
                  <a:lnTo>
                    <a:pt x="4302049" y="1303680"/>
                  </a:lnTo>
                  <a:close/>
                </a:path>
                <a:path w="6187440" h="3378834">
                  <a:moveTo>
                    <a:pt x="4302049" y="713168"/>
                  </a:moveTo>
                  <a:lnTo>
                    <a:pt x="4081754" y="467741"/>
                  </a:lnTo>
                  <a:lnTo>
                    <a:pt x="3861460" y="713168"/>
                  </a:lnTo>
                  <a:lnTo>
                    <a:pt x="3641179" y="467741"/>
                  </a:lnTo>
                  <a:lnTo>
                    <a:pt x="3420884" y="713168"/>
                  </a:lnTo>
                  <a:lnTo>
                    <a:pt x="3200603" y="467728"/>
                  </a:lnTo>
                  <a:lnTo>
                    <a:pt x="3105708" y="573455"/>
                  </a:lnTo>
                  <a:lnTo>
                    <a:pt x="3105708" y="852868"/>
                  </a:lnTo>
                  <a:lnTo>
                    <a:pt x="3200603" y="958596"/>
                  </a:lnTo>
                  <a:lnTo>
                    <a:pt x="3420884" y="713181"/>
                  </a:lnTo>
                  <a:lnTo>
                    <a:pt x="3641179" y="958596"/>
                  </a:lnTo>
                  <a:lnTo>
                    <a:pt x="3861460" y="713181"/>
                  </a:lnTo>
                  <a:lnTo>
                    <a:pt x="4081754" y="958596"/>
                  </a:lnTo>
                  <a:lnTo>
                    <a:pt x="4302049" y="713168"/>
                  </a:lnTo>
                  <a:close/>
                </a:path>
                <a:path w="6187440" h="3378834">
                  <a:moveTo>
                    <a:pt x="4302049" y="124472"/>
                  </a:moveTo>
                  <a:lnTo>
                    <a:pt x="4190327" y="0"/>
                  </a:lnTo>
                  <a:lnTo>
                    <a:pt x="3973182" y="0"/>
                  </a:lnTo>
                  <a:lnTo>
                    <a:pt x="3861460" y="124472"/>
                  </a:lnTo>
                  <a:lnTo>
                    <a:pt x="3749751" y="0"/>
                  </a:lnTo>
                  <a:lnTo>
                    <a:pt x="3532606" y="0"/>
                  </a:lnTo>
                  <a:lnTo>
                    <a:pt x="3420884" y="124472"/>
                  </a:lnTo>
                  <a:lnTo>
                    <a:pt x="3309175" y="0"/>
                  </a:lnTo>
                  <a:lnTo>
                    <a:pt x="3105708" y="0"/>
                  </a:lnTo>
                  <a:lnTo>
                    <a:pt x="3105708" y="264172"/>
                  </a:lnTo>
                  <a:lnTo>
                    <a:pt x="3200603" y="369900"/>
                  </a:lnTo>
                  <a:lnTo>
                    <a:pt x="3420884" y="124485"/>
                  </a:lnTo>
                  <a:lnTo>
                    <a:pt x="3641179" y="369900"/>
                  </a:lnTo>
                  <a:lnTo>
                    <a:pt x="3861460" y="124485"/>
                  </a:lnTo>
                  <a:lnTo>
                    <a:pt x="4081754" y="369900"/>
                  </a:lnTo>
                  <a:lnTo>
                    <a:pt x="4302049" y="124472"/>
                  </a:lnTo>
                  <a:close/>
                </a:path>
                <a:path w="6187440" h="3378834">
                  <a:moveTo>
                    <a:pt x="4742650" y="1885213"/>
                  </a:moveTo>
                  <a:lnTo>
                    <a:pt x="4522355" y="1639785"/>
                  </a:lnTo>
                  <a:lnTo>
                    <a:pt x="4302061" y="1885213"/>
                  </a:lnTo>
                  <a:lnTo>
                    <a:pt x="4522355" y="2130641"/>
                  </a:lnTo>
                  <a:lnTo>
                    <a:pt x="4742650" y="1885213"/>
                  </a:lnTo>
                  <a:close/>
                </a:path>
                <a:path w="6187440" h="3378834">
                  <a:moveTo>
                    <a:pt x="4742650" y="1303680"/>
                  </a:moveTo>
                  <a:lnTo>
                    <a:pt x="4522355" y="1058252"/>
                  </a:lnTo>
                  <a:lnTo>
                    <a:pt x="4302061" y="1303680"/>
                  </a:lnTo>
                  <a:lnTo>
                    <a:pt x="4522355" y="1549107"/>
                  </a:lnTo>
                  <a:lnTo>
                    <a:pt x="4742650" y="1303680"/>
                  </a:lnTo>
                  <a:close/>
                </a:path>
                <a:path w="6187440" h="3378834">
                  <a:moveTo>
                    <a:pt x="4742650" y="713168"/>
                  </a:moveTo>
                  <a:lnTo>
                    <a:pt x="4522355" y="467741"/>
                  </a:lnTo>
                  <a:lnTo>
                    <a:pt x="4302061" y="713168"/>
                  </a:lnTo>
                  <a:lnTo>
                    <a:pt x="4522355" y="958596"/>
                  </a:lnTo>
                  <a:lnTo>
                    <a:pt x="4742650" y="713168"/>
                  </a:lnTo>
                  <a:close/>
                </a:path>
                <a:path w="6187440" h="3378834">
                  <a:moveTo>
                    <a:pt x="4742650" y="124472"/>
                  </a:moveTo>
                  <a:lnTo>
                    <a:pt x="4630928" y="0"/>
                  </a:lnTo>
                  <a:lnTo>
                    <a:pt x="4413783" y="0"/>
                  </a:lnTo>
                  <a:lnTo>
                    <a:pt x="4302061" y="124472"/>
                  </a:lnTo>
                  <a:lnTo>
                    <a:pt x="4522355" y="369900"/>
                  </a:lnTo>
                  <a:lnTo>
                    <a:pt x="4742650" y="124472"/>
                  </a:lnTo>
                  <a:close/>
                </a:path>
                <a:path w="6187440" h="3378834">
                  <a:moveTo>
                    <a:pt x="5623814" y="1303680"/>
                  </a:moveTo>
                  <a:lnTo>
                    <a:pt x="5403520" y="1058252"/>
                  </a:lnTo>
                  <a:lnTo>
                    <a:pt x="5183225" y="1303680"/>
                  </a:lnTo>
                  <a:lnTo>
                    <a:pt x="4962944" y="1058252"/>
                  </a:lnTo>
                  <a:lnTo>
                    <a:pt x="4742650" y="1303680"/>
                  </a:lnTo>
                  <a:lnTo>
                    <a:pt x="4962944" y="1549107"/>
                  </a:lnTo>
                  <a:lnTo>
                    <a:pt x="5183225" y="1303693"/>
                  </a:lnTo>
                  <a:lnTo>
                    <a:pt x="5403520" y="1549107"/>
                  </a:lnTo>
                  <a:lnTo>
                    <a:pt x="5623814" y="1303680"/>
                  </a:lnTo>
                  <a:close/>
                </a:path>
                <a:path w="6187440" h="3378834">
                  <a:moveTo>
                    <a:pt x="5623814" y="713168"/>
                  </a:moveTo>
                  <a:lnTo>
                    <a:pt x="5403520" y="467741"/>
                  </a:lnTo>
                  <a:lnTo>
                    <a:pt x="5183225" y="713168"/>
                  </a:lnTo>
                  <a:lnTo>
                    <a:pt x="4962944" y="467741"/>
                  </a:lnTo>
                  <a:lnTo>
                    <a:pt x="4742650" y="713168"/>
                  </a:lnTo>
                  <a:lnTo>
                    <a:pt x="4962944" y="958596"/>
                  </a:lnTo>
                  <a:lnTo>
                    <a:pt x="5183225" y="713181"/>
                  </a:lnTo>
                  <a:lnTo>
                    <a:pt x="5403520" y="958596"/>
                  </a:lnTo>
                  <a:lnTo>
                    <a:pt x="5623814" y="713168"/>
                  </a:lnTo>
                  <a:close/>
                </a:path>
                <a:path w="6187440" h="3378834">
                  <a:moveTo>
                    <a:pt x="5623814" y="124472"/>
                  </a:moveTo>
                  <a:lnTo>
                    <a:pt x="5512092" y="0"/>
                  </a:lnTo>
                  <a:lnTo>
                    <a:pt x="5294947" y="0"/>
                  </a:lnTo>
                  <a:lnTo>
                    <a:pt x="5183238" y="124460"/>
                  </a:lnTo>
                  <a:lnTo>
                    <a:pt x="5071529" y="0"/>
                  </a:lnTo>
                  <a:lnTo>
                    <a:pt x="4854384" y="0"/>
                  </a:lnTo>
                  <a:lnTo>
                    <a:pt x="4742662" y="124472"/>
                  </a:lnTo>
                  <a:lnTo>
                    <a:pt x="4962957" y="369900"/>
                  </a:lnTo>
                  <a:lnTo>
                    <a:pt x="5183238" y="124498"/>
                  </a:lnTo>
                  <a:lnTo>
                    <a:pt x="5403520" y="369900"/>
                  </a:lnTo>
                  <a:lnTo>
                    <a:pt x="5623814" y="124472"/>
                  </a:lnTo>
                  <a:close/>
                </a:path>
                <a:path w="6187440" h="3378834">
                  <a:moveTo>
                    <a:pt x="6064402" y="1303680"/>
                  </a:moveTo>
                  <a:lnTo>
                    <a:pt x="5844108" y="1058252"/>
                  </a:lnTo>
                  <a:lnTo>
                    <a:pt x="5623814" y="1303680"/>
                  </a:lnTo>
                  <a:lnTo>
                    <a:pt x="5844108" y="1549107"/>
                  </a:lnTo>
                  <a:lnTo>
                    <a:pt x="6064402" y="1303680"/>
                  </a:lnTo>
                  <a:close/>
                </a:path>
                <a:path w="6187440" h="3378834">
                  <a:moveTo>
                    <a:pt x="6064402" y="713168"/>
                  </a:moveTo>
                  <a:lnTo>
                    <a:pt x="5844108" y="467741"/>
                  </a:lnTo>
                  <a:lnTo>
                    <a:pt x="5623814" y="713168"/>
                  </a:lnTo>
                  <a:lnTo>
                    <a:pt x="5844108" y="958596"/>
                  </a:lnTo>
                  <a:lnTo>
                    <a:pt x="6064402" y="713168"/>
                  </a:lnTo>
                  <a:close/>
                </a:path>
                <a:path w="6187440" h="3378834">
                  <a:moveTo>
                    <a:pt x="6064402" y="124472"/>
                  </a:moveTo>
                  <a:lnTo>
                    <a:pt x="5952680" y="0"/>
                  </a:lnTo>
                  <a:lnTo>
                    <a:pt x="5735536" y="0"/>
                  </a:lnTo>
                  <a:lnTo>
                    <a:pt x="5623814" y="124472"/>
                  </a:lnTo>
                  <a:lnTo>
                    <a:pt x="5844108" y="369900"/>
                  </a:lnTo>
                  <a:lnTo>
                    <a:pt x="6064402" y="124472"/>
                  </a:lnTo>
                  <a:close/>
                </a:path>
                <a:path w="6187440" h="3378834">
                  <a:moveTo>
                    <a:pt x="6186932" y="1475308"/>
                  </a:moveTo>
                  <a:lnTo>
                    <a:pt x="6064516" y="1338922"/>
                  </a:lnTo>
                  <a:lnTo>
                    <a:pt x="5844222" y="1584350"/>
                  </a:lnTo>
                  <a:lnTo>
                    <a:pt x="5623903" y="1338922"/>
                  </a:lnTo>
                  <a:lnTo>
                    <a:pt x="5403621" y="1584350"/>
                  </a:lnTo>
                  <a:lnTo>
                    <a:pt x="5183327" y="1338922"/>
                  </a:lnTo>
                  <a:lnTo>
                    <a:pt x="4963033" y="1584350"/>
                  </a:lnTo>
                  <a:lnTo>
                    <a:pt x="4742764" y="1338922"/>
                  </a:lnTo>
                  <a:lnTo>
                    <a:pt x="4522457" y="1584350"/>
                  </a:lnTo>
                  <a:lnTo>
                    <a:pt x="4302163" y="1338922"/>
                  </a:lnTo>
                  <a:lnTo>
                    <a:pt x="4081856" y="1584350"/>
                  </a:lnTo>
                  <a:lnTo>
                    <a:pt x="3861562" y="1338922"/>
                  </a:lnTo>
                  <a:lnTo>
                    <a:pt x="3641267" y="1584350"/>
                  </a:lnTo>
                  <a:lnTo>
                    <a:pt x="3420986" y="1338922"/>
                  </a:lnTo>
                  <a:lnTo>
                    <a:pt x="3200692" y="1584350"/>
                  </a:lnTo>
                  <a:lnTo>
                    <a:pt x="3105696" y="1478521"/>
                  </a:lnTo>
                  <a:lnTo>
                    <a:pt x="3105696" y="1518602"/>
                  </a:lnTo>
                  <a:lnTo>
                    <a:pt x="3200692" y="1624431"/>
                  </a:lnTo>
                  <a:lnTo>
                    <a:pt x="3420986" y="1379004"/>
                  </a:lnTo>
                  <a:lnTo>
                    <a:pt x="3641267" y="1624431"/>
                  </a:lnTo>
                  <a:lnTo>
                    <a:pt x="3861562" y="1379004"/>
                  </a:lnTo>
                  <a:lnTo>
                    <a:pt x="4081856" y="1624431"/>
                  </a:lnTo>
                  <a:lnTo>
                    <a:pt x="4302163" y="1379004"/>
                  </a:lnTo>
                  <a:lnTo>
                    <a:pt x="4522457" y="1624431"/>
                  </a:lnTo>
                  <a:lnTo>
                    <a:pt x="4742764" y="1379004"/>
                  </a:lnTo>
                  <a:lnTo>
                    <a:pt x="4963033" y="1624431"/>
                  </a:lnTo>
                  <a:lnTo>
                    <a:pt x="5183327" y="1379004"/>
                  </a:lnTo>
                  <a:lnTo>
                    <a:pt x="5403621" y="1624431"/>
                  </a:lnTo>
                  <a:lnTo>
                    <a:pt x="5623903" y="1379004"/>
                  </a:lnTo>
                  <a:lnTo>
                    <a:pt x="5844222" y="1624431"/>
                  </a:lnTo>
                  <a:lnTo>
                    <a:pt x="6064516" y="1379004"/>
                  </a:lnTo>
                  <a:lnTo>
                    <a:pt x="6186932" y="1515389"/>
                  </a:lnTo>
                  <a:lnTo>
                    <a:pt x="6186932" y="1475308"/>
                  </a:lnTo>
                  <a:close/>
                </a:path>
                <a:path w="6187440" h="3378834">
                  <a:moveTo>
                    <a:pt x="6186932" y="1167193"/>
                  </a:moveTo>
                  <a:lnTo>
                    <a:pt x="6064415" y="1303693"/>
                  </a:lnTo>
                  <a:lnTo>
                    <a:pt x="6186932" y="1440192"/>
                  </a:lnTo>
                  <a:lnTo>
                    <a:pt x="6186932" y="1167193"/>
                  </a:lnTo>
                  <a:close/>
                </a:path>
                <a:path w="6187440" h="3378834">
                  <a:moveTo>
                    <a:pt x="6186932" y="884796"/>
                  </a:moveTo>
                  <a:lnTo>
                    <a:pt x="6064516" y="748411"/>
                  </a:lnTo>
                  <a:lnTo>
                    <a:pt x="5844222" y="993838"/>
                  </a:lnTo>
                  <a:lnTo>
                    <a:pt x="5623903" y="748411"/>
                  </a:lnTo>
                  <a:lnTo>
                    <a:pt x="5403621" y="993838"/>
                  </a:lnTo>
                  <a:lnTo>
                    <a:pt x="5183327" y="748411"/>
                  </a:lnTo>
                  <a:lnTo>
                    <a:pt x="4963033" y="993838"/>
                  </a:lnTo>
                  <a:lnTo>
                    <a:pt x="4742764" y="748411"/>
                  </a:lnTo>
                  <a:lnTo>
                    <a:pt x="4522457" y="993838"/>
                  </a:lnTo>
                  <a:lnTo>
                    <a:pt x="4302163" y="748411"/>
                  </a:lnTo>
                  <a:lnTo>
                    <a:pt x="4081856" y="993838"/>
                  </a:lnTo>
                  <a:lnTo>
                    <a:pt x="3861562" y="748411"/>
                  </a:lnTo>
                  <a:lnTo>
                    <a:pt x="3641267" y="993838"/>
                  </a:lnTo>
                  <a:lnTo>
                    <a:pt x="3420986" y="748411"/>
                  </a:lnTo>
                  <a:lnTo>
                    <a:pt x="3200692" y="993838"/>
                  </a:lnTo>
                  <a:lnTo>
                    <a:pt x="3105696" y="888009"/>
                  </a:lnTo>
                  <a:lnTo>
                    <a:pt x="3105696" y="928090"/>
                  </a:lnTo>
                  <a:lnTo>
                    <a:pt x="3200692" y="1033919"/>
                  </a:lnTo>
                  <a:lnTo>
                    <a:pt x="3420986" y="788492"/>
                  </a:lnTo>
                  <a:lnTo>
                    <a:pt x="3641267" y="1033932"/>
                  </a:lnTo>
                  <a:lnTo>
                    <a:pt x="3861562" y="788492"/>
                  </a:lnTo>
                  <a:lnTo>
                    <a:pt x="4081856" y="1033932"/>
                  </a:lnTo>
                  <a:lnTo>
                    <a:pt x="4302163" y="788492"/>
                  </a:lnTo>
                  <a:lnTo>
                    <a:pt x="4522457" y="1033932"/>
                  </a:lnTo>
                  <a:lnTo>
                    <a:pt x="4742764" y="788492"/>
                  </a:lnTo>
                  <a:lnTo>
                    <a:pt x="4963033" y="1033919"/>
                  </a:lnTo>
                  <a:lnTo>
                    <a:pt x="5183327" y="788492"/>
                  </a:lnTo>
                  <a:lnTo>
                    <a:pt x="5403621" y="1033932"/>
                  </a:lnTo>
                  <a:lnTo>
                    <a:pt x="5623903" y="788492"/>
                  </a:lnTo>
                  <a:lnTo>
                    <a:pt x="5844222" y="1033932"/>
                  </a:lnTo>
                  <a:lnTo>
                    <a:pt x="6064516" y="788492"/>
                  </a:lnTo>
                  <a:lnTo>
                    <a:pt x="6186932" y="924890"/>
                  </a:lnTo>
                  <a:lnTo>
                    <a:pt x="6186932" y="884796"/>
                  </a:lnTo>
                  <a:close/>
                </a:path>
                <a:path w="6187440" h="3378834">
                  <a:moveTo>
                    <a:pt x="6186932" y="576668"/>
                  </a:moveTo>
                  <a:lnTo>
                    <a:pt x="6064415" y="713168"/>
                  </a:lnTo>
                  <a:lnTo>
                    <a:pt x="6186932" y="849668"/>
                  </a:lnTo>
                  <a:lnTo>
                    <a:pt x="6186932" y="576668"/>
                  </a:lnTo>
                  <a:close/>
                </a:path>
                <a:path w="6187440" h="3378834">
                  <a:moveTo>
                    <a:pt x="6186932" y="296100"/>
                  </a:moveTo>
                  <a:lnTo>
                    <a:pt x="6064516" y="159715"/>
                  </a:lnTo>
                  <a:lnTo>
                    <a:pt x="5844222" y="405142"/>
                  </a:lnTo>
                  <a:lnTo>
                    <a:pt x="5623903" y="159715"/>
                  </a:lnTo>
                  <a:lnTo>
                    <a:pt x="5403621" y="405142"/>
                  </a:lnTo>
                  <a:lnTo>
                    <a:pt x="5183327" y="159715"/>
                  </a:lnTo>
                  <a:lnTo>
                    <a:pt x="4963033" y="405142"/>
                  </a:lnTo>
                  <a:lnTo>
                    <a:pt x="4742764" y="159715"/>
                  </a:lnTo>
                  <a:lnTo>
                    <a:pt x="4522457" y="405142"/>
                  </a:lnTo>
                  <a:lnTo>
                    <a:pt x="4302163" y="159715"/>
                  </a:lnTo>
                  <a:lnTo>
                    <a:pt x="4081856" y="405142"/>
                  </a:lnTo>
                  <a:lnTo>
                    <a:pt x="3861562" y="159715"/>
                  </a:lnTo>
                  <a:lnTo>
                    <a:pt x="3641267" y="405142"/>
                  </a:lnTo>
                  <a:lnTo>
                    <a:pt x="3420986" y="159715"/>
                  </a:lnTo>
                  <a:lnTo>
                    <a:pt x="3200692" y="405142"/>
                  </a:lnTo>
                  <a:lnTo>
                    <a:pt x="3105696" y="299313"/>
                  </a:lnTo>
                  <a:lnTo>
                    <a:pt x="3105696" y="339394"/>
                  </a:lnTo>
                  <a:lnTo>
                    <a:pt x="3200692" y="445223"/>
                  </a:lnTo>
                  <a:lnTo>
                    <a:pt x="3420986" y="199796"/>
                  </a:lnTo>
                  <a:lnTo>
                    <a:pt x="3641267" y="445223"/>
                  </a:lnTo>
                  <a:lnTo>
                    <a:pt x="3861562" y="199796"/>
                  </a:lnTo>
                  <a:lnTo>
                    <a:pt x="4081856" y="445223"/>
                  </a:lnTo>
                  <a:lnTo>
                    <a:pt x="4302163" y="199796"/>
                  </a:lnTo>
                  <a:lnTo>
                    <a:pt x="4522457" y="445223"/>
                  </a:lnTo>
                  <a:lnTo>
                    <a:pt x="4742764" y="199796"/>
                  </a:lnTo>
                  <a:lnTo>
                    <a:pt x="4963033" y="445223"/>
                  </a:lnTo>
                  <a:lnTo>
                    <a:pt x="5183327" y="199796"/>
                  </a:lnTo>
                  <a:lnTo>
                    <a:pt x="5403621" y="445223"/>
                  </a:lnTo>
                  <a:lnTo>
                    <a:pt x="5623903" y="199796"/>
                  </a:lnTo>
                  <a:lnTo>
                    <a:pt x="5844222" y="445223"/>
                  </a:lnTo>
                  <a:lnTo>
                    <a:pt x="6064516" y="199796"/>
                  </a:lnTo>
                  <a:lnTo>
                    <a:pt x="6186932" y="336181"/>
                  </a:lnTo>
                  <a:lnTo>
                    <a:pt x="6186932" y="296100"/>
                  </a:lnTo>
                  <a:close/>
                </a:path>
                <a:path w="6187440" h="3378834">
                  <a:moveTo>
                    <a:pt x="6186932" y="0"/>
                  </a:moveTo>
                  <a:lnTo>
                    <a:pt x="6176137" y="0"/>
                  </a:lnTo>
                  <a:lnTo>
                    <a:pt x="6064415" y="124472"/>
                  </a:lnTo>
                  <a:lnTo>
                    <a:pt x="6186932" y="260972"/>
                  </a:lnTo>
                  <a:lnTo>
                    <a:pt x="6186932" y="0"/>
                  </a:lnTo>
                  <a:close/>
                </a:path>
              </a:pathLst>
            </a:custGeom>
            <a:solidFill>
              <a:srgbClr val="8AA1AD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9D1C30AF-FF3C-0077-6CF9-9FEC01D10B42}"/>
                </a:ext>
              </a:extLst>
            </p:cNvPr>
            <p:cNvSpPr/>
            <p:nvPr/>
          </p:nvSpPr>
          <p:spPr>
            <a:xfrm>
              <a:off x="0" y="19062"/>
              <a:ext cx="12168505" cy="6795134"/>
            </a:xfrm>
            <a:custGeom>
              <a:avLst/>
              <a:gdLst/>
              <a:ahLst/>
              <a:cxnLst/>
              <a:rect l="l" t="t" r="r" b="b"/>
              <a:pathLst>
                <a:path w="12168505" h="6795134">
                  <a:moveTo>
                    <a:pt x="293331" y="0"/>
                  </a:moveTo>
                  <a:lnTo>
                    <a:pt x="257352" y="0"/>
                  </a:lnTo>
                  <a:lnTo>
                    <a:pt x="212407" y="50076"/>
                  </a:lnTo>
                  <a:lnTo>
                    <a:pt x="167462" y="0"/>
                  </a:lnTo>
                  <a:lnTo>
                    <a:pt x="131483" y="0"/>
                  </a:lnTo>
                  <a:lnTo>
                    <a:pt x="212407" y="90157"/>
                  </a:lnTo>
                  <a:lnTo>
                    <a:pt x="248386" y="50076"/>
                  </a:lnTo>
                  <a:lnTo>
                    <a:pt x="293331" y="0"/>
                  </a:lnTo>
                  <a:close/>
                </a:path>
                <a:path w="12168505" h="6795134">
                  <a:moveTo>
                    <a:pt x="650786" y="124460"/>
                  </a:moveTo>
                  <a:lnTo>
                    <a:pt x="539076" y="0"/>
                  </a:lnTo>
                  <a:lnTo>
                    <a:pt x="321919" y="0"/>
                  </a:lnTo>
                  <a:lnTo>
                    <a:pt x="210210" y="124460"/>
                  </a:lnTo>
                  <a:lnTo>
                    <a:pt x="98501" y="0"/>
                  </a:lnTo>
                  <a:lnTo>
                    <a:pt x="0" y="0"/>
                  </a:lnTo>
                  <a:lnTo>
                    <a:pt x="0" y="358673"/>
                  </a:lnTo>
                  <a:lnTo>
                    <a:pt x="210210" y="124472"/>
                  </a:lnTo>
                  <a:lnTo>
                    <a:pt x="430504" y="369887"/>
                  </a:lnTo>
                  <a:lnTo>
                    <a:pt x="650786" y="124460"/>
                  </a:lnTo>
                  <a:close/>
                </a:path>
                <a:path w="12168505" h="6795134">
                  <a:moveTo>
                    <a:pt x="650798" y="3057906"/>
                  </a:moveTo>
                  <a:lnTo>
                    <a:pt x="430504" y="2812478"/>
                  </a:lnTo>
                  <a:lnTo>
                    <a:pt x="210210" y="3057906"/>
                  </a:lnTo>
                  <a:lnTo>
                    <a:pt x="0" y="2823680"/>
                  </a:lnTo>
                  <a:lnTo>
                    <a:pt x="0" y="3292132"/>
                  </a:lnTo>
                  <a:lnTo>
                    <a:pt x="210210" y="3057931"/>
                  </a:lnTo>
                  <a:lnTo>
                    <a:pt x="430504" y="3303333"/>
                  </a:lnTo>
                  <a:lnTo>
                    <a:pt x="650798" y="3057906"/>
                  </a:lnTo>
                  <a:close/>
                </a:path>
                <a:path w="12168505" h="6795134">
                  <a:moveTo>
                    <a:pt x="650798" y="2475712"/>
                  </a:moveTo>
                  <a:lnTo>
                    <a:pt x="430504" y="2230285"/>
                  </a:lnTo>
                  <a:lnTo>
                    <a:pt x="210210" y="2475712"/>
                  </a:lnTo>
                  <a:lnTo>
                    <a:pt x="0" y="2241512"/>
                  </a:lnTo>
                  <a:lnTo>
                    <a:pt x="0" y="2709926"/>
                  </a:lnTo>
                  <a:lnTo>
                    <a:pt x="210210" y="2475725"/>
                  </a:lnTo>
                  <a:lnTo>
                    <a:pt x="430504" y="2721140"/>
                  </a:lnTo>
                  <a:lnTo>
                    <a:pt x="650798" y="2475712"/>
                  </a:lnTo>
                  <a:close/>
                </a:path>
                <a:path w="12168505" h="6795134">
                  <a:moveTo>
                    <a:pt x="650798" y="1885200"/>
                  </a:moveTo>
                  <a:lnTo>
                    <a:pt x="430504" y="1639773"/>
                  </a:lnTo>
                  <a:lnTo>
                    <a:pt x="210223" y="1885188"/>
                  </a:lnTo>
                  <a:lnTo>
                    <a:pt x="0" y="1650987"/>
                  </a:lnTo>
                  <a:lnTo>
                    <a:pt x="0" y="2119426"/>
                  </a:lnTo>
                  <a:lnTo>
                    <a:pt x="210210" y="1885213"/>
                  </a:lnTo>
                  <a:lnTo>
                    <a:pt x="430504" y="2130628"/>
                  </a:lnTo>
                  <a:lnTo>
                    <a:pt x="650798" y="1885200"/>
                  </a:lnTo>
                  <a:close/>
                </a:path>
                <a:path w="12168505" h="6795134">
                  <a:moveTo>
                    <a:pt x="650798" y="1303667"/>
                  </a:moveTo>
                  <a:lnTo>
                    <a:pt x="430504" y="1058240"/>
                  </a:lnTo>
                  <a:lnTo>
                    <a:pt x="210210" y="1303667"/>
                  </a:lnTo>
                  <a:lnTo>
                    <a:pt x="0" y="1069441"/>
                  </a:lnTo>
                  <a:lnTo>
                    <a:pt x="0" y="1537893"/>
                  </a:lnTo>
                  <a:lnTo>
                    <a:pt x="210210" y="1303680"/>
                  </a:lnTo>
                  <a:lnTo>
                    <a:pt x="430504" y="1549095"/>
                  </a:lnTo>
                  <a:lnTo>
                    <a:pt x="650798" y="1303667"/>
                  </a:lnTo>
                  <a:close/>
                </a:path>
                <a:path w="12168505" h="6795134">
                  <a:moveTo>
                    <a:pt x="650798" y="713155"/>
                  </a:moveTo>
                  <a:lnTo>
                    <a:pt x="430504" y="467728"/>
                  </a:lnTo>
                  <a:lnTo>
                    <a:pt x="210223" y="713143"/>
                  </a:lnTo>
                  <a:lnTo>
                    <a:pt x="0" y="478942"/>
                  </a:lnTo>
                  <a:lnTo>
                    <a:pt x="0" y="947369"/>
                  </a:lnTo>
                  <a:lnTo>
                    <a:pt x="210210" y="713168"/>
                  </a:lnTo>
                  <a:lnTo>
                    <a:pt x="430504" y="958583"/>
                  </a:lnTo>
                  <a:lnTo>
                    <a:pt x="650798" y="713155"/>
                  </a:lnTo>
                  <a:close/>
                </a:path>
                <a:path w="12168505" h="6795134">
                  <a:moveTo>
                    <a:pt x="733920" y="0"/>
                  </a:moveTo>
                  <a:lnTo>
                    <a:pt x="697928" y="0"/>
                  </a:lnTo>
                  <a:lnTo>
                    <a:pt x="652983" y="50076"/>
                  </a:lnTo>
                  <a:lnTo>
                    <a:pt x="608037" y="0"/>
                  </a:lnTo>
                  <a:lnTo>
                    <a:pt x="572058" y="0"/>
                  </a:lnTo>
                  <a:lnTo>
                    <a:pt x="652983" y="90170"/>
                  </a:lnTo>
                  <a:lnTo>
                    <a:pt x="688975" y="50076"/>
                  </a:lnTo>
                  <a:lnTo>
                    <a:pt x="733920" y="0"/>
                  </a:lnTo>
                  <a:close/>
                </a:path>
                <a:path w="12168505" h="6795134">
                  <a:moveTo>
                    <a:pt x="1091387" y="3057906"/>
                  </a:moveTo>
                  <a:lnTo>
                    <a:pt x="871093" y="2812478"/>
                  </a:lnTo>
                  <a:lnTo>
                    <a:pt x="650798" y="3057906"/>
                  </a:lnTo>
                  <a:lnTo>
                    <a:pt x="871093" y="3303333"/>
                  </a:lnTo>
                  <a:lnTo>
                    <a:pt x="1091387" y="3057906"/>
                  </a:lnTo>
                  <a:close/>
                </a:path>
                <a:path w="12168505" h="6795134">
                  <a:moveTo>
                    <a:pt x="1091387" y="2475712"/>
                  </a:moveTo>
                  <a:lnTo>
                    <a:pt x="871093" y="2230285"/>
                  </a:lnTo>
                  <a:lnTo>
                    <a:pt x="650798" y="2475712"/>
                  </a:lnTo>
                  <a:lnTo>
                    <a:pt x="871093" y="2721140"/>
                  </a:lnTo>
                  <a:lnTo>
                    <a:pt x="1091387" y="2475712"/>
                  </a:lnTo>
                  <a:close/>
                </a:path>
                <a:path w="12168505" h="6795134">
                  <a:moveTo>
                    <a:pt x="1091387" y="1885200"/>
                  </a:moveTo>
                  <a:lnTo>
                    <a:pt x="871093" y="1639773"/>
                  </a:lnTo>
                  <a:lnTo>
                    <a:pt x="650798" y="1885200"/>
                  </a:lnTo>
                  <a:lnTo>
                    <a:pt x="871093" y="2130628"/>
                  </a:lnTo>
                  <a:lnTo>
                    <a:pt x="1091387" y="1885200"/>
                  </a:lnTo>
                  <a:close/>
                </a:path>
                <a:path w="12168505" h="6795134">
                  <a:moveTo>
                    <a:pt x="1091387" y="1303667"/>
                  </a:moveTo>
                  <a:lnTo>
                    <a:pt x="871093" y="1058240"/>
                  </a:lnTo>
                  <a:lnTo>
                    <a:pt x="650798" y="1303667"/>
                  </a:lnTo>
                  <a:lnTo>
                    <a:pt x="871093" y="1549095"/>
                  </a:lnTo>
                  <a:lnTo>
                    <a:pt x="1091387" y="1303667"/>
                  </a:lnTo>
                  <a:close/>
                </a:path>
                <a:path w="12168505" h="6795134">
                  <a:moveTo>
                    <a:pt x="1091387" y="713155"/>
                  </a:moveTo>
                  <a:lnTo>
                    <a:pt x="871093" y="467728"/>
                  </a:lnTo>
                  <a:lnTo>
                    <a:pt x="650798" y="713155"/>
                  </a:lnTo>
                  <a:lnTo>
                    <a:pt x="871093" y="958583"/>
                  </a:lnTo>
                  <a:lnTo>
                    <a:pt x="1091387" y="713155"/>
                  </a:lnTo>
                  <a:close/>
                </a:path>
                <a:path w="12168505" h="6795134">
                  <a:moveTo>
                    <a:pt x="1091387" y="124460"/>
                  </a:moveTo>
                  <a:lnTo>
                    <a:pt x="979678" y="0"/>
                  </a:lnTo>
                  <a:lnTo>
                    <a:pt x="762520" y="0"/>
                  </a:lnTo>
                  <a:lnTo>
                    <a:pt x="650811" y="124460"/>
                  </a:lnTo>
                  <a:lnTo>
                    <a:pt x="871105" y="369887"/>
                  </a:lnTo>
                  <a:lnTo>
                    <a:pt x="1091387" y="124460"/>
                  </a:lnTo>
                  <a:close/>
                </a:path>
                <a:path w="12168505" h="6795134">
                  <a:moveTo>
                    <a:pt x="1174508" y="0"/>
                  </a:moveTo>
                  <a:lnTo>
                    <a:pt x="1138516" y="0"/>
                  </a:lnTo>
                  <a:lnTo>
                    <a:pt x="1093571" y="50076"/>
                  </a:lnTo>
                  <a:lnTo>
                    <a:pt x="1048626" y="0"/>
                  </a:lnTo>
                  <a:lnTo>
                    <a:pt x="1012634" y="0"/>
                  </a:lnTo>
                  <a:lnTo>
                    <a:pt x="1093571" y="90170"/>
                  </a:lnTo>
                  <a:lnTo>
                    <a:pt x="1129563" y="50076"/>
                  </a:lnTo>
                  <a:lnTo>
                    <a:pt x="1174508" y="0"/>
                  </a:lnTo>
                  <a:close/>
                </a:path>
                <a:path w="12168505" h="6795134">
                  <a:moveTo>
                    <a:pt x="1531975" y="124460"/>
                  </a:moveTo>
                  <a:lnTo>
                    <a:pt x="1420266" y="0"/>
                  </a:lnTo>
                  <a:lnTo>
                    <a:pt x="1203109" y="0"/>
                  </a:lnTo>
                  <a:lnTo>
                    <a:pt x="1091399" y="124460"/>
                  </a:lnTo>
                  <a:lnTo>
                    <a:pt x="1311694" y="369887"/>
                  </a:lnTo>
                  <a:lnTo>
                    <a:pt x="1531975" y="124460"/>
                  </a:lnTo>
                  <a:close/>
                </a:path>
                <a:path w="12168505" h="6795134">
                  <a:moveTo>
                    <a:pt x="1531988" y="3057906"/>
                  </a:moveTo>
                  <a:lnTo>
                    <a:pt x="1311694" y="2812478"/>
                  </a:lnTo>
                  <a:lnTo>
                    <a:pt x="1091399" y="3057906"/>
                  </a:lnTo>
                  <a:lnTo>
                    <a:pt x="1311694" y="3303333"/>
                  </a:lnTo>
                  <a:lnTo>
                    <a:pt x="1531988" y="3057906"/>
                  </a:lnTo>
                  <a:close/>
                </a:path>
                <a:path w="12168505" h="6795134">
                  <a:moveTo>
                    <a:pt x="1531988" y="2475712"/>
                  </a:moveTo>
                  <a:lnTo>
                    <a:pt x="1311694" y="2230285"/>
                  </a:lnTo>
                  <a:lnTo>
                    <a:pt x="1091399" y="2475712"/>
                  </a:lnTo>
                  <a:lnTo>
                    <a:pt x="1311694" y="2721140"/>
                  </a:lnTo>
                  <a:lnTo>
                    <a:pt x="1531988" y="2475712"/>
                  </a:lnTo>
                  <a:close/>
                </a:path>
                <a:path w="12168505" h="6795134">
                  <a:moveTo>
                    <a:pt x="1531988" y="1885200"/>
                  </a:moveTo>
                  <a:lnTo>
                    <a:pt x="1311694" y="1639773"/>
                  </a:lnTo>
                  <a:lnTo>
                    <a:pt x="1091399" y="1885200"/>
                  </a:lnTo>
                  <a:lnTo>
                    <a:pt x="1311694" y="2130628"/>
                  </a:lnTo>
                  <a:lnTo>
                    <a:pt x="1531988" y="1885200"/>
                  </a:lnTo>
                  <a:close/>
                </a:path>
                <a:path w="12168505" h="6795134">
                  <a:moveTo>
                    <a:pt x="1531988" y="1303667"/>
                  </a:moveTo>
                  <a:lnTo>
                    <a:pt x="1311694" y="1058240"/>
                  </a:lnTo>
                  <a:lnTo>
                    <a:pt x="1091399" y="1303667"/>
                  </a:lnTo>
                  <a:lnTo>
                    <a:pt x="1311694" y="1549095"/>
                  </a:lnTo>
                  <a:lnTo>
                    <a:pt x="1531988" y="1303667"/>
                  </a:lnTo>
                  <a:close/>
                </a:path>
                <a:path w="12168505" h="6795134">
                  <a:moveTo>
                    <a:pt x="1531988" y="713155"/>
                  </a:moveTo>
                  <a:lnTo>
                    <a:pt x="1311694" y="467728"/>
                  </a:lnTo>
                  <a:lnTo>
                    <a:pt x="1091399" y="713155"/>
                  </a:lnTo>
                  <a:lnTo>
                    <a:pt x="1311694" y="958583"/>
                  </a:lnTo>
                  <a:lnTo>
                    <a:pt x="1531988" y="713155"/>
                  </a:lnTo>
                  <a:close/>
                </a:path>
                <a:path w="12168505" h="6795134">
                  <a:moveTo>
                    <a:pt x="1615097" y="0"/>
                  </a:moveTo>
                  <a:lnTo>
                    <a:pt x="1579105" y="0"/>
                  </a:lnTo>
                  <a:lnTo>
                    <a:pt x="1534160" y="50076"/>
                  </a:lnTo>
                  <a:lnTo>
                    <a:pt x="1489214" y="0"/>
                  </a:lnTo>
                  <a:lnTo>
                    <a:pt x="1453222" y="0"/>
                  </a:lnTo>
                  <a:lnTo>
                    <a:pt x="1534160" y="90170"/>
                  </a:lnTo>
                  <a:lnTo>
                    <a:pt x="1570151" y="50076"/>
                  </a:lnTo>
                  <a:lnTo>
                    <a:pt x="1615097" y="0"/>
                  </a:lnTo>
                  <a:close/>
                </a:path>
                <a:path w="12168505" h="6795134">
                  <a:moveTo>
                    <a:pt x="1972564" y="124460"/>
                  </a:moveTo>
                  <a:lnTo>
                    <a:pt x="1860854" y="0"/>
                  </a:lnTo>
                  <a:lnTo>
                    <a:pt x="1643697" y="0"/>
                  </a:lnTo>
                  <a:lnTo>
                    <a:pt x="1531988" y="124460"/>
                  </a:lnTo>
                  <a:lnTo>
                    <a:pt x="1752282" y="369887"/>
                  </a:lnTo>
                  <a:lnTo>
                    <a:pt x="1972564" y="124460"/>
                  </a:lnTo>
                  <a:close/>
                </a:path>
                <a:path w="12168505" h="6795134">
                  <a:moveTo>
                    <a:pt x="2055672" y="0"/>
                  </a:moveTo>
                  <a:lnTo>
                    <a:pt x="2019693" y="0"/>
                  </a:lnTo>
                  <a:lnTo>
                    <a:pt x="1974748" y="50076"/>
                  </a:lnTo>
                  <a:lnTo>
                    <a:pt x="1929803" y="0"/>
                  </a:lnTo>
                  <a:lnTo>
                    <a:pt x="1893824" y="0"/>
                  </a:lnTo>
                  <a:lnTo>
                    <a:pt x="1974748" y="90157"/>
                  </a:lnTo>
                  <a:lnTo>
                    <a:pt x="2010727" y="50076"/>
                  </a:lnTo>
                  <a:lnTo>
                    <a:pt x="2055672" y="0"/>
                  </a:lnTo>
                  <a:close/>
                </a:path>
                <a:path w="12168505" h="6795134">
                  <a:moveTo>
                    <a:pt x="2413139" y="124460"/>
                  </a:moveTo>
                  <a:lnTo>
                    <a:pt x="2301430" y="0"/>
                  </a:lnTo>
                  <a:lnTo>
                    <a:pt x="2084273" y="0"/>
                  </a:lnTo>
                  <a:lnTo>
                    <a:pt x="1972564" y="124460"/>
                  </a:lnTo>
                  <a:lnTo>
                    <a:pt x="2192858" y="369887"/>
                  </a:lnTo>
                  <a:lnTo>
                    <a:pt x="2413139" y="124460"/>
                  </a:lnTo>
                  <a:close/>
                </a:path>
                <a:path w="12168505" h="6795134">
                  <a:moveTo>
                    <a:pt x="2496261" y="0"/>
                  </a:moveTo>
                  <a:lnTo>
                    <a:pt x="2460282" y="0"/>
                  </a:lnTo>
                  <a:lnTo>
                    <a:pt x="2415336" y="50076"/>
                  </a:lnTo>
                  <a:lnTo>
                    <a:pt x="2370391" y="0"/>
                  </a:lnTo>
                  <a:lnTo>
                    <a:pt x="2334399" y="0"/>
                  </a:lnTo>
                  <a:lnTo>
                    <a:pt x="2415336" y="90170"/>
                  </a:lnTo>
                  <a:lnTo>
                    <a:pt x="2451316" y="50076"/>
                  </a:lnTo>
                  <a:lnTo>
                    <a:pt x="2496261" y="0"/>
                  </a:lnTo>
                  <a:close/>
                </a:path>
                <a:path w="12168505" h="6795134">
                  <a:moveTo>
                    <a:pt x="2853728" y="3057906"/>
                  </a:moveTo>
                  <a:lnTo>
                    <a:pt x="2633434" y="2812478"/>
                  </a:lnTo>
                  <a:lnTo>
                    <a:pt x="2413139" y="3057906"/>
                  </a:lnTo>
                  <a:lnTo>
                    <a:pt x="2192858" y="2812478"/>
                  </a:lnTo>
                  <a:lnTo>
                    <a:pt x="1972564" y="3057906"/>
                  </a:lnTo>
                  <a:lnTo>
                    <a:pt x="1752282" y="2812478"/>
                  </a:lnTo>
                  <a:lnTo>
                    <a:pt x="1531988" y="3057906"/>
                  </a:lnTo>
                  <a:lnTo>
                    <a:pt x="1752282" y="3303333"/>
                  </a:lnTo>
                  <a:lnTo>
                    <a:pt x="1972564" y="3057918"/>
                  </a:lnTo>
                  <a:lnTo>
                    <a:pt x="2192858" y="3303333"/>
                  </a:lnTo>
                  <a:lnTo>
                    <a:pt x="2413139" y="3057918"/>
                  </a:lnTo>
                  <a:lnTo>
                    <a:pt x="2633434" y="3303333"/>
                  </a:lnTo>
                  <a:lnTo>
                    <a:pt x="2853728" y="3057906"/>
                  </a:lnTo>
                  <a:close/>
                </a:path>
                <a:path w="12168505" h="6795134">
                  <a:moveTo>
                    <a:pt x="2853728" y="2475712"/>
                  </a:moveTo>
                  <a:lnTo>
                    <a:pt x="2633434" y="2230285"/>
                  </a:lnTo>
                  <a:lnTo>
                    <a:pt x="2413139" y="2475712"/>
                  </a:lnTo>
                  <a:lnTo>
                    <a:pt x="2192858" y="2230285"/>
                  </a:lnTo>
                  <a:lnTo>
                    <a:pt x="1972564" y="2475712"/>
                  </a:lnTo>
                  <a:lnTo>
                    <a:pt x="1752282" y="2230285"/>
                  </a:lnTo>
                  <a:lnTo>
                    <a:pt x="1531988" y="2475712"/>
                  </a:lnTo>
                  <a:lnTo>
                    <a:pt x="1752282" y="2721140"/>
                  </a:lnTo>
                  <a:lnTo>
                    <a:pt x="1972564" y="2475725"/>
                  </a:lnTo>
                  <a:lnTo>
                    <a:pt x="2192858" y="2721140"/>
                  </a:lnTo>
                  <a:lnTo>
                    <a:pt x="2413139" y="2475725"/>
                  </a:lnTo>
                  <a:lnTo>
                    <a:pt x="2633434" y="2721140"/>
                  </a:lnTo>
                  <a:lnTo>
                    <a:pt x="2853728" y="2475712"/>
                  </a:lnTo>
                  <a:close/>
                </a:path>
                <a:path w="12168505" h="6795134">
                  <a:moveTo>
                    <a:pt x="2853728" y="1885200"/>
                  </a:moveTo>
                  <a:lnTo>
                    <a:pt x="2633434" y="1639773"/>
                  </a:lnTo>
                  <a:lnTo>
                    <a:pt x="2413139" y="1885200"/>
                  </a:lnTo>
                  <a:lnTo>
                    <a:pt x="2192858" y="1639773"/>
                  </a:lnTo>
                  <a:lnTo>
                    <a:pt x="1972564" y="1885200"/>
                  </a:lnTo>
                  <a:lnTo>
                    <a:pt x="1752282" y="1639773"/>
                  </a:lnTo>
                  <a:lnTo>
                    <a:pt x="1531988" y="1885200"/>
                  </a:lnTo>
                  <a:lnTo>
                    <a:pt x="1752282" y="2130628"/>
                  </a:lnTo>
                  <a:lnTo>
                    <a:pt x="1972564" y="1885213"/>
                  </a:lnTo>
                  <a:lnTo>
                    <a:pt x="2192858" y="2130628"/>
                  </a:lnTo>
                  <a:lnTo>
                    <a:pt x="2413139" y="1885213"/>
                  </a:lnTo>
                  <a:lnTo>
                    <a:pt x="2633434" y="2130628"/>
                  </a:lnTo>
                  <a:lnTo>
                    <a:pt x="2853728" y="1885200"/>
                  </a:lnTo>
                  <a:close/>
                </a:path>
                <a:path w="12168505" h="6795134">
                  <a:moveTo>
                    <a:pt x="2853728" y="1303667"/>
                  </a:moveTo>
                  <a:lnTo>
                    <a:pt x="2633434" y="1058240"/>
                  </a:lnTo>
                  <a:lnTo>
                    <a:pt x="2413139" y="1303667"/>
                  </a:lnTo>
                  <a:lnTo>
                    <a:pt x="2192858" y="1058240"/>
                  </a:lnTo>
                  <a:lnTo>
                    <a:pt x="1972564" y="1303667"/>
                  </a:lnTo>
                  <a:lnTo>
                    <a:pt x="1752282" y="1058240"/>
                  </a:lnTo>
                  <a:lnTo>
                    <a:pt x="1531988" y="1303667"/>
                  </a:lnTo>
                  <a:lnTo>
                    <a:pt x="1752282" y="1549095"/>
                  </a:lnTo>
                  <a:lnTo>
                    <a:pt x="1972564" y="1303680"/>
                  </a:lnTo>
                  <a:lnTo>
                    <a:pt x="2192858" y="1549095"/>
                  </a:lnTo>
                  <a:lnTo>
                    <a:pt x="2413139" y="1303680"/>
                  </a:lnTo>
                  <a:lnTo>
                    <a:pt x="2633434" y="1549095"/>
                  </a:lnTo>
                  <a:lnTo>
                    <a:pt x="2853728" y="1303667"/>
                  </a:lnTo>
                  <a:close/>
                </a:path>
                <a:path w="12168505" h="6795134">
                  <a:moveTo>
                    <a:pt x="2853728" y="713155"/>
                  </a:moveTo>
                  <a:lnTo>
                    <a:pt x="2633434" y="467728"/>
                  </a:lnTo>
                  <a:lnTo>
                    <a:pt x="2413139" y="713155"/>
                  </a:lnTo>
                  <a:lnTo>
                    <a:pt x="2192858" y="467728"/>
                  </a:lnTo>
                  <a:lnTo>
                    <a:pt x="1972564" y="713155"/>
                  </a:lnTo>
                  <a:lnTo>
                    <a:pt x="1752282" y="467728"/>
                  </a:lnTo>
                  <a:lnTo>
                    <a:pt x="1531988" y="713155"/>
                  </a:lnTo>
                  <a:lnTo>
                    <a:pt x="1752282" y="958583"/>
                  </a:lnTo>
                  <a:lnTo>
                    <a:pt x="1972564" y="713168"/>
                  </a:lnTo>
                  <a:lnTo>
                    <a:pt x="2192858" y="958583"/>
                  </a:lnTo>
                  <a:lnTo>
                    <a:pt x="2413139" y="713168"/>
                  </a:lnTo>
                  <a:lnTo>
                    <a:pt x="2633434" y="958583"/>
                  </a:lnTo>
                  <a:lnTo>
                    <a:pt x="2853728" y="713155"/>
                  </a:lnTo>
                  <a:close/>
                </a:path>
                <a:path w="12168505" h="6795134">
                  <a:moveTo>
                    <a:pt x="2853728" y="124460"/>
                  </a:moveTo>
                  <a:lnTo>
                    <a:pt x="2742019" y="0"/>
                  </a:lnTo>
                  <a:lnTo>
                    <a:pt x="2524861" y="0"/>
                  </a:lnTo>
                  <a:lnTo>
                    <a:pt x="2413152" y="124460"/>
                  </a:lnTo>
                  <a:lnTo>
                    <a:pt x="2633446" y="369887"/>
                  </a:lnTo>
                  <a:lnTo>
                    <a:pt x="2853728" y="124460"/>
                  </a:lnTo>
                  <a:close/>
                </a:path>
                <a:path w="12168505" h="6795134">
                  <a:moveTo>
                    <a:pt x="2936875" y="0"/>
                  </a:moveTo>
                  <a:lnTo>
                    <a:pt x="2900883" y="0"/>
                  </a:lnTo>
                  <a:lnTo>
                    <a:pt x="2855938" y="50076"/>
                  </a:lnTo>
                  <a:lnTo>
                    <a:pt x="2810980" y="0"/>
                  </a:lnTo>
                  <a:lnTo>
                    <a:pt x="2775000" y="0"/>
                  </a:lnTo>
                  <a:lnTo>
                    <a:pt x="2855938" y="90170"/>
                  </a:lnTo>
                  <a:lnTo>
                    <a:pt x="2891929" y="50076"/>
                  </a:lnTo>
                  <a:lnTo>
                    <a:pt x="2936875" y="0"/>
                  </a:lnTo>
                  <a:close/>
                </a:path>
                <a:path w="12168505" h="6795134">
                  <a:moveTo>
                    <a:pt x="2976270" y="2921406"/>
                  </a:moveTo>
                  <a:lnTo>
                    <a:pt x="2853740" y="3057918"/>
                  </a:lnTo>
                  <a:lnTo>
                    <a:pt x="2976270" y="3194431"/>
                  </a:lnTo>
                  <a:lnTo>
                    <a:pt x="2976270" y="2921406"/>
                  </a:lnTo>
                  <a:close/>
                </a:path>
                <a:path w="12168505" h="6795134">
                  <a:moveTo>
                    <a:pt x="2976270" y="2339200"/>
                  </a:moveTo>
                  <a:lnTo>
                    <a:pt x="2853740" y="2475712"/>
                  </a:lnTo>
                  <a:lnTo>
                    <a:pt x="2976270" y="2612225"/>
                  </a:lnTo>
                  <a:lnTo>
                    <a:pt x="2976270" y="2339200"/>
                  </a:lnTo>
                  <a:close/>
                </a:path>
                <a:path w="12168505" h="6795134">
                  <a:moveTo>
                    <a:pt x="2976270" y="1748688"/>
                  </a:moveTo>
                  <a:lnTo>
                    <a:pt x="2853740" y="1885200"/>
                  </a:lnTo>
                  <a:lnTo>
                    <a:pt x="2976270" y="2021713"/>
                  </a:lnTo>
                  <a:lnTo>
                    <a:pt x="2976270" y="1748688"/>
                  </a:lnTo>
                  <a:close/>
                </a:path>
                <a:path w="12168505" h="6795134">
                  <a:moveTo>
                    <a:pt x="2976270" y="1167155"/>
                  </a:moveTo>
                  <a:lnTo>
                    <a:pt x="2853740" y="1303667"/>
                  </a:lnTo>
                  <a:lnTo>
                    <a:pt x="2976270" y="1440180"/>
                  </a:lnTo>
                  <a:lnTo>
                    <a:pt x="2976270" y="1167155"/>
                  </a:lnTo>
                  <a:close/>
                </a:path>
                <a:path w="12168505" h="6795134">
                  <a:moveTo>
                    <a:pt x="2976270" y="576643"/>
                  </a:moveTo>
                  <a:lnTo>
                    <a:pt x="2853740" y="713155"/>
                  </a:lnTo>
                  <a:lnTo>
                    <a:pt x="2976270" y="849668"/>
                  </a:lnTo>
                  <a:lnTo>
                    <a:pt x="2976270" y="576643"/>
                  </a:lnTo>
                  <a:close/>
                </a:path>
                <a:path w="12168505" h="6795134">
                  <a:moveTo>
                    <a:pt x="2976270" y="0"/>
                  </a:moveTo>
                  <a:lnTo>
                    <a:pt x="2965450" y="0"/>
                  </a:lnTo>
                  <a:lnTo>
                    <a:pt x="2853740" y="124460"/>
                  </a:lnTo>
                  <a:lnTo>
                    <a:pt x="2976270" y="260972"/>
                  </a:lnTo>
                  <a:lnTo>
                    <a:pt x="2976270" y="0"/>
                  </a:lnTo>
                  <a:close/>
                </a:path>
                <a:path w="12168505" h="6795134">
                  <a:moveTo>
                    <a:pt x="2976283" y="3229546"/>
                  </a:moveTo>
                  <a:lnTo>
                    <a:pt x="2889834" y="3133242"/>
                  </a:lnTo>
                  <a:lnTo>
                    <a:pt x="2853855" y="3093148"/>
                  </a:lnTo>
                  <a:lnTo>
                    <a:pt x="2633561" y="3338576"/>
                  </a:lnTo>
                  <a:lnTo>
                    <a:pt x="2449245" y="3133242"/>
                  </a:lnTo>
                  <a:lnTo>
                    <a:pt x="2413254" y="3093148"/>
                  </a:lnTo>
                  <a:lnTo>
                    <a:pt x="2192972" y="3338576"/>
                  </a:lnTo>
                  <a:lnTo>
                    <a:pt x="2008657" y="3133242"/>
                  </a:lnTo>
                  <a:lnTo>
                    <a:pt x="1972678" y="3093148"/>
                  </a:lnTo>
                  <a:lnTo>
                    <a:pt x="1752384" y="3338576"/>
                  </a:lnTo>
                  <a:lnTo>
                    <a:pt x="1568081" y="3133242"/>
                  </a:lnTo>
                  <a:lnTo>
                    <a:pt x="1532102" y="3093148"/>
                  </a:lnTo>
                  <a:lnTo>
                    <a:pt x="1311795" y="3338576"/>
                  </a:lnTo>
                  <a:lnTo>
                    <a:pt x="1127480" y="3133242"/>
                  </a:lnTo>
                  <a:lnTo>
                    <a:pt x="1091501" y="3093148"/>
                  </a:lnTo>
                  <a:lnTo>
                    <a:pt x="871207" y="3338576"/>
                  </a:lnTo>
                  <a:lnTo>
                    <a:pt x="686892" y="3133242"/>
                  </a:lnTo>
                  <a:lnTo>
                    <a:pt x="650913" y="3093148"/>
                  </a:lnTo>
                  <a:lnTo>
                    <a:pt x="430606" y="3338576"/>
                  </a:lnTo>
                  <a:lnTo>
                    <a:pt x="246303" y="3133242"/>
                  </a:lnTo>
                  <a:lnTo>
                    <a:pt x="210324" y="3093148"/>
                  </a:lnTo>
                  <a:lnTo>
                    <a:pt x="0" y="3327489"/>
                  </a:lnTo>
                  <a:lnTo>
                    <a:pt x="0" y="3367570"/>
                  </a:lnTo>
                  <a:lnTo>
                    <a:pt x="210324" y="3133242"/>
                  </a:lnTo>
                  <a:lnTo>
                    <a:pt x="430606" y="3378657"/>
                  </a:lnTo>
                  <a:lnTo>
                    <a:pt x="466585" y="3338576"/>
                  </a:lnTo>
                  <a:lnTo>
                    <a:pt x="650913" y="3133242"/>
                  </a:lnTo>
                  <a:lnTo>
                    <a:pt x="871207" y="3378657"/>
                  </a:lnTo>
                  <a:lnTo>
                    <a:pt x="907186" y="3338576"/>
                  </a:lnTo>
                  <a:lnTo>
                    <a:pt x="1091501" y="3133242"/>
                  </a:lnTo>
                  <a:lnTo>
                    <a:pt x="1311795" y="3378657"/>
                  </a:lnTo>
                  <a:lnTo>
                    <a:pt x="1347774" y="3338576"/>
                  </a:lnTo>
                  <a:lnTo>
                    <a:pt x="1532102" y="3133242"/>
                  </a:lnTo>
                  <a:lnTo>
                    <a:pt x="1752384" y="3378657"/>
                  </a:lnTo>
                  <a:lnTo>
                    <a:pt x="1788363" y="3338576"/>
                  </a:lnTo>
                  <a:lnTo>
                    <a:pt x="1972678" y="3133242"/>
                  </a:lnTo>
                  <a:lnTo>
                    <a:pt x="2192972" y="3378657"/>
                  </a:lnTo>
                  <a:lnTo>
                    <a:pt x="2228939" y="3338576"/>
                  </a:lnTo>
                  <a:lnTo>
                    <a:pt x="2413254" y="3133242"/>
                  </a:lnTo>
                  <a:lnTo>
                    <a:pt x="2633561" y="3378657"/>
                  </a:lnTo>
                  <a:lnTo>
                    <a:pt x="2669540" y="3338576"/>
                  </a:lnTo>
                  <a:lnTo>
                    <a:pt x="2853855" y="3133242"/>
                  </a:lnTo>
                  <a:lnTo>
                    <a:pt x="2976283" y="3269627"/>
                  </a:lnTo>
                  <a:lnTo>
                    <a:pt x="2976283" y="3229546"/>
                  </a:lnTo>
                  <a:close/>
                </a:path>
                <a:path w="12168505" h="6795134">
                  <a:moveTo>
                    <a:pt x="2976283" y="2647365"/>
                  </a:moveTo>
                  <a:lnTo>
                    <a:pt x="2889834" y="2551049"/>
                  </a:lnTo>
                  <a:lnTo>
                    <a:pt x="2853855" y="2510955"/>
                  </a:lnTo>
                  <a:lnTo>
                    <a:pt x="2633561" y="2756395"/>
                  </a:lnTo>
                  <a:lnTo>
                    <a:pt x="2449233" y="2551049"/>
                  </a:lnTo>
                  <a:lnTo>
                    <a:pt x="2413254" y="2510955"/>
                  </a:lnTo>
                  <a:lnTo>
                    <a:pt x="2192972" y="2756395"/>
                  </a:lnTo>
                  <a:lnTo>
                    <a:pt x="2008657" y="2551049"/>
                  </a:lnTo>
                  <a:lnTo>
                    <a:pt x="1972678" y="2510955"/>
                  </a:lnTo>
                  <a:lnTo>
                    <a:pt x="1752384" y="2756382"/>
                  </a:lnTo>
                  <a:lnTo>
                    <a:pt x="1568081" y="2551049"/>
                  </a:lnTo>
                  <a:lnTo>
                    <a:pt x="1532102" y="2510955"/>
                  </a:lnTo>
                  <a:lnTo>
                    <a:pt x="1311795" y="2756395"/>
                  </a:lnTo>
                  <a:lnTo>
                    <a:pt x="1127480" y="2551049"/>
                  </a:lnTo>
                  <a:lnTo>
                    <a:pt x="1091501" y="2510955"/>
                  </a:lnTo>
                  <a:lnTo>
                    <a:pt x="871207" y="2756395"/>
                  </a:lnTo>
                  <a:lnTo>
                    <a:pt x="686892" y="2551049"/>
                  </a:lnTo>
                  <a:lnTo>
                    <a:pt x="650913" y="2510955"/>
                  </a:lnTo>
                  <a:lnTo>
                    <a:pt x="430606" y="2756395"/>
                  </a:lnTo>
                  <a:lnTo>
                    <a:pt x="246303" y="2551049"/>
                  </a:lnTo>
                  <a:lnTo>
                    <a:pt x="210324" y="2510955"/>
                  </a:lnTo>
                  <a:lnTo>
                    <a:pt x="0" y="2745282"/>
                  </a:lnTo>
                  <a:lnTo>
                    <a:pt x="0" y="2785376"/>
                  </a:lnTo>
                  <a:lnTo>
                    <a:pt x="210324" y="2551049"/>
                  </a:lnTo>
                  <a:lnTo>
                    <a:pt x="430606" y="2796476"/>
                  </a:lnTo>
                  <a:lnTo>
                    <a:pt x="466585" y="2756395"/>
                  </a:lnTo>
                  <a:lnTo>
                    <a:pt x="650913" y="2551049"/>
                  </a:lnTo>
                  <a:lnTo>
                    <a:pt x="871207" y="2796476"/>
                  </a:lnTo>
                  <a:lnTo>
                    <a:pt x="907186" y="2756395"/>
                  </a:lnTo>
                  <a:lnTo>
                    <a:pt x="889190" y="2756395"/>
                  </a:lnTo>
                  <a:lnTo>
                    <a:pt x="907186" y="2756382"/>
                  </a:lnTo>
                  <a:lnTo>
                    <a:pt x="1091501" y="2551049"/>
                  </a:lnTo>
                  <a:lnTo>
                    <a:pt x="1311795" y="2796476"/>
                  </a:lnTo>
                  <a:lnTo>
                    <a:pt x="1347774" y="2756395"/>
                  </a:lnTo>
                  <a:lnTo>
                    <a:pt x="1532102" y="2551049"/>
                  </a:lnTo>
                  <a:lnTo>
                    <a:pt x="1752384" y="2796476"/>
                  </a:lnTo>
                  <a:lnTo>
                    <a:pt x="1788363" y="2756382"/>
                  </a:lnTo>
                  <a:lnTo>
                    <a:pt x="1972678" y="2551049"/>
                  </a:lnTo>
                  <a:lnTo>
                    <a:pt x="2192972" y="2796476"/>
                  </a:lnTo>
                  <a:lnTo>
                    <a:pt x="2228939" y="2756395"/>
                  </a:lnTo>
                  <a:lnTo>
                    <a:pt x="2413254" y="2551049"/>
                  </a:lnTo>
                  <a:lnTo>
                    <a:pt x="2633561" y="2796476"/>
                  </a:lnTo>
                  <a:lnTo>
                    <a:pt x="2669540" y="2756395"/>
                  </a:lnTo>
                  <a:lnTo>
                    <a:pt x="2651544" y="2756395"/>
                  </a:lnTo>
                  <a:lnTo>
                    <a:pt x="2669540" y="2756382"/>
                  </a:lnTo>
                  <a:lnTo>
                    <a:pt x="2853855" y="2551049"/>
                  </a:lnTo>
                  <a:lnTo>
                    <a:pt x="2976283" y="2687447"/>
                  </a:lnTo>
                  <a:lnTo>
                    <a:pt x="2976283" y="2647365"/>
                  </a:lnTo>
                  <a:close/>
                </a:path>
                <a:path w="12168505" h="6795134">
                  <a:moveTo>
                    <a:pt x="2976283" y="2056841"/>
                  </a:moveTo>
                  <a:lnTo>
                    <a:pt x="2889834" y="1960524"/>
                  </a:lnTo>
                  <a:lnTo>
                    <a:pt x="2853855" y="1920430"/>
                  </a:lnTo>
                  <a:lnTo>
                    <a:pt x="2633561" y="2165870"/>
                  </a:lnTo>
                  <a:lnTo>
                    <a:pt x="2449233" y="1960524"/>
                  </a:lnTo>
                  <a:lnTo>
                    <a:pt x="2413254" y="1920430"/>
                  </a:lnTo>
                  <a:lnTo>
                    <a:pt x="2192972" y="2165870"/>
                  </a:lnTo>
                  <a:lnTo>
                    <a:pt x="2008657" y="1960524"/>
                  </a:lnTo>
                  <a:lnTo>
                    <a:pt x="1972678" y="1920430"/>
                  </a:lnTo>
                  <a:lnTo>
                    <a:pt x="1752384" y="2165858"/>
                  </a:lnTo>
                  <a:lnTo>
                    <a:pt x="1568081" y="1960524"/>
                  </a:lnTo>
                  <a:lnTo>
                    <a:pt x="1532102" y="1920430"/>
                  </a:lnTo>
                  <a:lnTo>
                    <a:pt x="1311795" y="2165870"/>
                  </a:lnTo>
                  <a:lnTo>
                    <a:pt x="1127480" y="1960524"/>
                  </a:lnTo>
                  <a:lnTo>
                    <a:pt x="1091501" y="1920430"/>
                  </a:lnTo>
                  <a:lnTo>
                    <a:pt x="871207" y="2165870"/>
                  </a:lnTo>
                  <a:lnTo>
                    <a:pt x="686892" y="1960524"/>
                  </a:lnTo>
                  <a:lnTo>
                    <a:pt x="650913" y="1920430"/>
                  </a:lnTo>
                  <a:lnTo>
                    <a:pt x="430606" y="2165870"/>
                  </a:lnTo>
                  <a:lnTo>
                    <a:pt x="246303" y="1960524"/>
                  </a:lnTo>
                  <a:lnTo>
                    <a:pt x="210324" y="1920430"/>
                  </a:lnTo>
                  <a:lnTo>
                    <a:pt x="0" y="2154771"/>
                  </a:lnTo>
                  <a:lnTo>
                    <a:pt x="0" y="2194864"/>
                  </a:lnTo>
                  <a:lnTo>
                    <a:pt x="210324" y="1960524"/>
                  </a:lnTo>
                  <a:lnTo>
                    <a:pt x="430606" y="2205952"/>
                  </a:lnTo>
                  <a:lnTo>
                    <a:pt x="466585" y="2165870"/>
                  </a:lnTo>
                  <a:lnTo>
                    <a:pt x="650913" y="1960524"/>
                  </a:lnTo>
                  <a:lnTo>
                    <a:pt x="871207" y="2205952"/>
                  </a:lnTo>
                  <a:lnTo>
                    <a:pt x="907186" y="2165870"/>
                  </a:lnTo>
                  <a:lnTo>
                    <a:pt x="889190" y="2165870"/>
                  </a:lnTo>
                  <a:lnTo>
                    <a:pt x="907186" y="2165858"/>
                  </a:lnTo>
                  <a:lnTo>
                    <a:pt x="1091501" y="1960524"/>
                  </a:lnTo>
                  <a:lnTo>
                    <a:pt x="1311795" y="2205952"/>
                  </a:lnTo>
                  <a:lnTo>
                    <a:pt x="1347774" y="2165870"/>
                  </a:lnTo>
                  <a:lnTo>
                    <a:pt x="1532102" y="1960524"/>
                  </a:lnTo>
                  <a:lnTo>
                    <a:pt x="1752384" y="2205952"/>
                  </a:lnTo>
                  <a:lnTo>
                    <a:pt x="1788363" y="2165858"/>
                  </a:lnTo>
                  <a:lnTo>
                    <a:pt x="1972678" y="1960524"/>
                  </a:lnTo>
                  <a:lnTo>
                    <a:pt x="2192972" y="2205952"/>
                  </a:lnTo>
                  <a:lnTo>
                    <a:pt x="2228939" y="2165870"/>
                  </a:lnTo>
                  <a:lnTo>
                    <a:pt x="2413254" y="1960524"/>
                  </a:lnTo>
                  <a:lnTo>
                    <a:pt x="2633561" y="2205952"/>
                  </a:lnTo>
                  <a:lnTo>
                    <a:pt x="2669540" y="2165870"/>
                  </a:lnTo>
                  <a:lnTo>
                    <a:pt x="2651544" y="2165870"/>
                  </a:lnTo>
                  <a:lnTo>
                    <a:pt x="2669540" y="2165858"/>
                  </a:lnTo>
                  <a:lnTo>
                    <a:pt x="2853855" y="1960524"/>
                  </a:lnTo>
                  <a:lnTo>
                    <a:pt x="2976283" y="2096922"/>
                  </a:lnTo>
                  <a:lnTo>
                    <a:pt x="2976283" y="2056841"/>
                  </a:lnTo>
                  <a:close/>
                </a:path>
                <a:path w="12168505" h="6795134">
                  <a:moveTo>
                    <a:pt x="2976283" y="1475308"/>
                  </a:moveTo>
                  <a:lnTo>
                    <a:pt x="2889834" y="1379004"/>
                  </a:lnTo>
                  <a:lnTo>
                    <a:pt x="2853855" y="1338910"/>
                  </a:lnTo>
                  <a:lnTo>
                    <a:pt x="2633561" y="1584337"/>
                  </a:lnTo>
                  <a:lnTo>
                    <a:pt x="2449245" y="1379004"/>
                  </a:lnTo>
                  <a:lnTo>
                    <a:pt x="2413254" y="1338910"/>
                  </a:lnTo>
                  <a:lnTo>
                    <a:pt x="2192972" y="1584337"/>
                  </a:lnTo>
                  <a:lnTo>
                    <a:pt x="2008657" y="1379004"/>
                  </a:lnTo>
                  <a:lnTo>
                    <a:pt x="1972678" y="1338910"/>
                  </a:lnTo>
                  <a:lnTo>
                    <a:pt x="1752384" y="1584337"/>
                  </a:lnTo>
                  <a:lnTo>
                    <a:pt x="1568081" y="1379004"/>
                  </a:lnTo>
                  <a:lnTo>
                    <a:pt x="1532102" y="1338910"/>
                  </a:lnTo>
                  <a:lnTo>
                    <a:pt x="1311795" y="1584337"/>
                  </a:lnTo>
                  <a:lnTo>
                    <a:pt x="1127480" y="1379004"/>
                  </a:lnTo>
                  <a:lnTo>
                    <a:pt x="1091501" y="1338910"/>
                  </a:lnTo>
                  <a:lnTo>
                    <a:pt x="871207" y="1584337"/>
                  </a:lnTo>
                  <a:lnTo>
                    <a:pt x="686892" y="1379004"/>
                  </a:lnTo>
                  <a:lnTo>
                    <a:pt x="650913" y="1338910"/>
                  </a:lnTo>
                  <a:lnTo>
                    <a:pt x="430606" y="1584337"/>
                  </a:lnTo>
                  <a:lnTo>
                    <a:pt x="246303" y="1379004"/>
                  </a:lnTo>
                  <a:lnTo>
                    <a:pt x="210324" y="1338910"/>
                  </a:lnTo>
                  <a:lnTo>
                    <a:pt x="0" y="1573250"/>
                  </a:lnTo>
                  <a:lnTo>
                    <a:pt x="0" y="1613331"/>
                  </a:lnTo>
                  <a:lnTo>
                    <a:pt x="210324" y="1379004"/>
                  </a:lnTo>
                  <a:lnTo>
                    <a:pt x="430606" y="1624431"/>
                  </a:lnTo>
                  <a:lnTo>
                    <a:pt x="466598" y="1584337"/>
                  </a:lnTo>
                  <a:lnTo>
                    <a:pt x="650913" y="1379004"/>
                  </a:lnTo>
                  <a:lnTo>
                    <a:pt x="871207" y="1624431"/>
                  </a:lnTo>
                  <a:lnTo>
                    <a:pt x="907186" y="1584337"/>
                  </a:lnTo>
                  <a:lnTo>
                    <a:pt x="1091501" y="1379004"/>
                  </a:lnTo>
                  <a:lnTo>
                    <a:pt x="1311795" y="1624431"/>
                  </a:lnTo>
                  <a:lnTo>
                    <a:pt x="1347787" y="1584337"/>
                  </a:lnTo>
                  <a:lnTo>
                    <a:pt x="1532102" y="1379004"/>
                  </a:lnTo>
                  <a:lnTo>
                    <a:pt x="1752384" y="1624418"/>
                  </a:lnTo>
                  <a:lnTo>
                    <a:pt x="1788363" y="1584337"/>
                  </a:lnTo>
                  <a:lnTo>
                    <a:pt x="1972678" y="1379004"/>
                  </a:lnTo>
                  <a:lnTo>
                    <a:pt x="2192972" y="1624431"/>
                  </a:lnTo>
                  <a:lnTo>
                    <a:pt x="2228951" y="1584337"/>
                  </a:lnTo>
                  <a:lnTo>
                    <a:pt x="2413254" y="1379004"/>
                  </a:lnTo>
                  <a:lnTo>
                    <a:pt x="2633561" y="1624431"/>
                  </a:lnTo>
                  <a:lnTo>
                    <a:pt x="2669540" y="1584337"/>
                  </a:lnTo>
                  <a:lnTo>
                    <a:pt x="2853855" y="1379004"/>
                  </a:lnTo>
                  <a:lnTo>
                    <a:pt x="2976283" y="1515402"/>
                  </a:lnTo>
                  <a:lnTo>
                    <a:pt x="2976283" y="1475308"/>
                  </a:lnTo>
                  <a:close/>
                </a:path>
                <a:path w="12168505" h="6795134">
                  <a:moveTo>
                    <a:pt x="2976283" y="884796"/>
                  </a:moveTo>
                  <a:lnTo>
                    <a:pt x="2889847" y="788492"/>
                  </a:lnTo>
                  <a:lnTo>
                    <a:pt x="2853855" y="748385"/>
                  </a:lnTo>
                  <a:lnTo>
                    <a:pt x="2633561" y="993825"/>
                  </a:lnTo>
                  <a:lnTo>
                    <a:pt x="2449245" y="788492"/>
                  </a:lnTo>
                  <a:lnTo>
                    <a:pt x="2413254" y="748385"/>
                  </a:lnTo>
                  <a:lnTo>
                    <a:pt x="2192972" y="993825"/>
                  </a:lnTo>
                  <a:lnTo>
                    <a:pt x="2008670" y="788492"/>
                  </a:lnTo>
                  <a:lnTo>
                    <a:pt x="1972678" y="748385"/>
                  </a:lnTo>
                  <a:lnTo>
                    <a:pt x="1752384" y="993813"/>
                  </a:lnTo>
                  <a:lnTo>
                    <a:pt x="1568094" y="788492"/>
                  </a:lnTo>
                  <a:lnTo>
                    <a:pt x="1532102" y="748385"/>
                  </a:lnTo>
                  <a:lnTo>
                    <a:pt x="1311795" y="993825"/>
                  </a:lnTo>
                  <a:lnTo>
                    <a:pt x="1127493" y="788492"/>
                  </a:lnTo>
                  <a:lnTo>
                    <a:pt x="1091501" y="748385"/>
                  </a:lnTo>
                  <a:lnTo>
                    <a:pt x="871207" y="993825"/>
                  </a:lnTo>
                  <a:lnTo>
                    <a:pt x="686904" y="788492"/>
                  </a:lnTo>
                  <a:lnTo>
                    <a:pt x="650913" y="748385"/>
                  </a:lnTo>
                  <a:lnTo>
                    <a:pt x="430606" y="993825"/>
                  </a:lnTo>
                  <a:lnTo>
                    <a:pt x="246316" y="788492"/>
                  </a:lnTo>
                  <a:lnTo>
                    <a:pt x="210324" y="748385"/>
                  </a:lnTo>
                  <a:lnTo>
                    <a:pt x="0" y="982726"/>
                  </a:lnTo>
                  <a:lnTo>
                    <a:pt x="0" y="1022819"/>
                  </a:lnTo>
                  <a:lnTo>
                    <a:pt x="210324" y="788492"/>
                  </a:lnTo>
                  <a:lnTo>
                    <a:pt x="430606" y="1033907"/>
                  </a:lnTo>
                  <a:lnTo>
                    <a:pt x="466585" y="993825"/>
                  </a:lnTo>
                  <a:lnTo>
                    <a:pt x="650913" y="788492"/>
                  </a:lnTo>
                  <a:lnTo>
                    <a:pt x="871207" y="1033907"/>
                  </a:lnTo>
                  <a:lnTo>
                    <a:pt x="907186" y="993825"/>
                  </a:lnTo>
                  <a:lnTo>
                    <a:pt x="1091501" y="788492"/>
                  </a:lnTo>
                  <a:lnTo>
                    <a:pt x="1311795" y="1033907"/>
                  </a:lnTo>
                  <a:lnTo>
                    <a:pt x="1347774" y="993825"/>
                  </a:lnTo>
                  <a:lnTo>
                    <a:pt x="1532102" y="788492"/>
                  </a:lnTo>
                  <a:lnTo>
                    <a:pt x="1752384" y="1033907"/>
                  </a:lnTo>
                  <a:lnTo>
                    <a:pt x="1788375" y="993813"/>
                  </a:lnTo>
                  <a:lnTo>
                    <a:pt x="1972678" y="788492"/>
                  </a:lnTo>
                  <a:lnTo>
                    <a:pt x="2192972" y="1033907"/>
                  </a:lnTo>
                  <a:lnTo>
                    <a:pt x="2228939" y="993825"/>
                  </a:lnTo>
                  <a:lnTo>
                    <a:pt x="2413254" y="788492"/>
                  </a:lnTo>
                  <a:lnTo>
                    <a:pt x="2633561" y="1033907"/>
                  </a:lnTo>
                  <a:lnTo>
                    <a:pt x="2669540" y="993825"/>
                  </a:lnTo>
                  <a:lnTo>
                    <a:pt x="2853855" y="788492"/>
                  </a:lnTo>
                  <a:lnTo>
                    <a:pt x="2976283" y="924877"/>
                  </a:lnTo>
                  <a:lnTo>
                    <a:pt x="2976283" y="884796"/>
                  </a:lnTo>
                  <a:close/>
                </a:path>
                <a:path w="12168505" h="6795134">
                  <a:moveTo>
                    <a:pt x="2976283" y="296100"/>
                  </a:moveTo>
                  <a:lnTo>
                    <a:pt x="2889834" y="199796"/>
                  </a:lnTo>
                  <a:lnTo>
                    <a:pt x="2853855" y="159702"/>
                  </a:lnTo>
                  <a:lnTo>
                    <a:pt x="2633561" y="405130"/>
                  </a:lnTo>
                  <a:lnTo>
                    <a:pt x="2449245" y="199796"/>
                  </a:lnTo>
                  <a:lnTo>
                    <a:pt x="2413254" y="159702"/>
                  </a:lnTo>
                  <a:lnTo>
                    <a:pt x="2192972" y="405130"/>
                  </a:lnTo>
                  <a:lnTo>
                    <a:pt x="2008657" y="199796"/>
                  </a:lnTo>
                  <a:lnTo>
                    <a:pt x="1972678" y="159702"/>
                  </a:lnTo>
                  <a:lnTo>
                    <a:pt x="1752384" y="405130"/>
                  </a:lnTo>
                  <a:lnTo>
                    <a:pt x="1568081" y="199796"/>
                  </a:lnTo>
                  <a:lnTo>
                    <a:pt x="1532102" y="159702"/>
                  </a:lnTo>
                  <a:lnTo>
                    <a:pt x="1311795" y="405130"/>
                  </a:lnTo>
                  <a:lnTo>
                    <a:pt x="1127480" y="199796"/>
                  </a:lnTo>
                  <a:lnTo>
                    <a:pt x="1091501" y="159702"/>
                  </a:lnTo>
                  <a:lnTo>
                    <a:pt x="871207" y="405130"/>
                  </a:lnTo>
                  <a:lnTo>
                    <a:pt x="686892" y="199796"/>
                  </a:lnTo>
                  <a:lnTo>
                    <a:pt x="650913" y="159702"/>
                  </a:lnTo>
                  <a:lnTo>
                    <a:pt x="430606" y="405130"/>
                  </a:lnTo>
                  <a:lnTo>
                    <a:pt x="246303" y="199796"/>
                  </a:lnTo>
                  <a:lnTo>
                    <a:pt x="210324" y="159702"/>
                  </a:lnTo>
                  <a:lnTo>
                    <a:pt x="0" y="394042"/>
                  </a:lnTo>
                  <a:lnTo>
                    <a:pt x="0" y="434124"/>
                  </a:lnTo>
                  <a:lnTo>
                    <a:pt x="210324" y="199796"/>
                  </a:lnTo>
                  <a:lnTo>
                    <a:pt x="430606" y="445223"/>
                  </a:lnTo>
                  <a:lnTo>
                    <a:pt x="466598" y="405130"/>
                  </a:lnTo>
                  <a:lnTo>
                    <a:pt x="650913" y="199796"/>
                  </a:lnTo>
                  <a:lnTo>
                    <a:pt x="871207" y="445223"/>
                  </a:lnTo>
                  <a:lnTo>
                    <a:pt x="907186" y="405130"/>
                  </a:lnTo>
                  <a:lnTo>
                    <a:pt x="1091501" y="199796"/>
                  </a:lnTo>
                  <a:lnTo>
                    <a:pt x="1311795" y="445223"/>
                  </a:lnTo>
                  <a:lnTo>
                    <a:pt x="1347787" y="405130"/>
                  </a:lnTo>
                  <a:lnTo>
                    <a:pt x="1532102" y="199796"/>
                  </a:lnTo>
                  <a:lnTo>
                    <a:pt x="1752384" y="445211"/>
                  </a:lnTo>
                  <a:lnTo>
                    <a:pt x="1788363" y="405130"/>
                  </a:lnTo>
                  <a:lnTo>
                    <a:pt x="1972678" y="199796"/>
                  </a:lnTo>
                  <a:lnTo>
                    <a:pt x="2192972" y="445223"/>
                  </a:lnTo>
                  <a:lnTo>
                    <a:pt x="2228951" y="405130"/>
                  </a:lnTo>
                  <a:lnTo>
                    <a:pt x="2413254" y="199796"/>
                  </a:lnTo>
                  <a:lnTo>
                    <a:pt x="2633561" y="445223"/>
                  </a:lnTo>
                  <a:lnTo>
                    <a:pt x="2669540" y="405130"/>
                  </a:lnTo>
                  <a:lnTo>
                    <a:pt x="2853855" y="199796"/>
                  </a:lnTo>
                  <a:lnTo>
                    <a:pt x="2976283" y="336194"/>
                  </a:lnTo>
                  <a:lnTo>
                    <a:pt x="2976283" y="296100"/>
                  </a:lnTo>
                  <a:close/>
                </a:path>
                <a:path w="12168505" h="6795134">
                  <a:moveTo>
                    <a:pt x="3986822" y="124460"/>
                  </a:moveTo>
                  <a:lnTo>
                    <a:pt x="3875113" y="0"/>
                  </a:lnTo>
                  <a:lnTo>
                    <a:pt x="3657955" y="0"/>
                  </a:lnTo>
                  <a:lnTo>
                    <a:pt x="3546246" y="124460"/>
                  </a:lnTo>
                  <a:lnTo>
                    <a:pt x="3766540" y="369887"/>
                  </a:lnTo>
                  <a:lnTo>
                    <a:pt x="3986822" y="124460"/>
                  </a:lnTo>
                  <a:close/>
                </a:path>
                <a:path w="12168505" h="6795134">
                  <a:moveTo>
                    <a:pt x="4427398" y="124460"/>
                  </a:moveTo>
                  <a:lnTo>
                    <a:pt x="4315688" y="0"/>
                  </a:lnTo>
                  <a:lnTo>
                    <a:pt x="4098531" y="0"/>
                  </a:lnTo>
                  <a:lnTo>
                    <a:pt x="3986822" y="124460"/>
                  </a:lnTo>
                  <a:lnTo>
                    <a:pt x="4207116" y="369887"/>
                  </a:lnTo>
                  <a:lnTo>
                    <a:pt x="4427398" y="124460"/>
                  </a:lnTo>
                  <a:close/>
                </a:path>
                <a:path w="12168505" h="6795134">
                  <a:moveTo>
                    <a:pt x="4867986" y="124460"/>
                  </a:moveTo>
                  <a:lnTo>
                    <a:pt x="4756277" y="0"/>
                  </a:lnTo>
                  <a:lnTo>
                    <a:pt x="4539119" y="0"/>
                  </a:lnTo>
                  <a:lnTo>
                    <a:pt x="4427410" y="124460"/>
                  </a:lnTo>
                  <a:lnTo>
                    <a:pt x="4647704" y="369887"/>
                  </a:lnTo>
                  <a:lnTo>
                    <a:pt x="4867986" y="124460"/>
                  </a:lnTo>
                  <a:close/>
                </a:path>
                <a:path w="12168505" h="6795134">
                  <a:moveTo>
                    <a:pt x="5308600" y="124460"/>
                  </a:moveTo>
                  <a:lnTo>
                    <a:pt x="5196891" y="0"/>
                  </a:lnTo>
                  <a:lnTo>
                    <a:pt x="4979733" y="0"/>
                  </a:lnTo>
                  <a:lnTo>
                    <a:pt x="4868024" y="124460"/>
                  </a:lnTo>
                  <a:lnTo>
                    <a:pt x="5088318" y="369887"/>
                  </a:lnTo>
                  <a:lnTo>
                    <a:pt x="5308600" y="124460"/>
                  </a:lnTo>
                  <a:close/>
                </a:path>
                <a:path w="12168505" h="6795134">
                  <a:moveTo>
                    <a:pt x="6064339" y="0"/>
                  </a:moveTo>
                  <a:lnTo>
                    <a:pt x="5860872" y="0"/>
                  </a:lnTo>
                  <a:lnTo>
                    <a:pt x="5749163" y="124460"/>
                  </a:lnTo>
                  <a:lnTo>
                    <a:pt x="5637466" y="0"/>
                  </a:lnTo>
                  <a:lnTo>
                    <a:pt x="5420309" y="0"/>
                  </a:lnTo>
                  <a:lnTo>
                    <a:pt x="5308600" y="124460"/>
                  </a:lnTo>
                  <a:lnTo>
                    <a:pt x="5528894" y="369887"/>
                  </a:lnTo>
                  <a:lnTo>
                    <a:pt x="5749163" y="124472"/>
                  </a:lnTo>
                  <a:lnTo>
                    <a:pt x="5969457" y="369887"/>
                  </a:lnTo>
                  <a:lnTo>
                    <a:pt x="6064339" y="264172"/>
                  </a:lnTo>
                  <a:lnTo>
                    <a:pt x="6064339" y="0"/>
                  </a:lnTo>
                  <a:close/>
                </a:path>
                <a:path w="12168505" h="6795134">
                  <a:moveTo>
                    <a:pt x="9299435" y="6474079"/>
                  </a:moveTo>
                  <a:lnTo>
                    <a:pt x="9176918" y="6337579"/>
                  </a:lnTo>
                  <a:lnTo>
                    <a:pt x="9176918" y="6610578"/>
                  </a:lnTo>
                  <a:lnTo>
                    <a:pt x="9299435" y="6474079"/>
                  </a:lnTo>
                  <a:close/>
                </a:path>
                <a:path w="12168505" h="6795134">
                  <a:moveTo>
                    <a:pt x="9378201" y="3416147"/>
                  </a:moveTo>
                  <a:lnTo>
                    <a:pt x="9342209" y="3416147"/>
                  </a:lnTo>
                  <a:lnTo>
                    <a:pt x="9297251" y="3466236"/>
                  </a:lnTo>
                  <a:lnTo>
                    <a:pt x="9252293" y="3416147"/>
                  </a:lnTo>
                  <a:lnTo>
                    <a:pt x="9216314" y="3416147"/>
                  </a:lnTo>
                  <a:lnTo>
                    <a:pt x="9297251" y="3506317"/>
                  </a:lnTo>
                  <a:lnTo>
                    <a:pt x="9333243" y="3466236"/>
                  </a:lnTo>
                  <a:lnTo>
                    <a:pt x="9378201" y="3416147"/>
                  </a:lnTo>
                  <a:close/>
                </a:path>
                <a:path w="12168505" h="6795134">
                  <a:moveTo>
                    <a:pt x="9740036" y="6474079"/>
                  </a:moveTo>
                  <a:lnTo>
                    <a:pt x="9519742" y="6228651"/>
                  </a:lnTo>
                  <a:lnTo>
                    <a:pt x="9299448" y="6474079"/>
                  </a:lnTo>
                  <a:lnTo>
                    <a:pt x="9519742" y="6719506"/>
                  </a:lnTo>
                  <a:lnTo>
                    <a:pt x="9740036" y="6474079"/>
                  </a:lnTo>
                  <a:close/>
                </a:path>
                <a:path w="12168505" h="6795134">
                  <a:moveTo>
                    <a:pt x="9818789" y="3416147"/>
                  </a:moveTo>
                  <a:lnTo>
                    <a:pt x="9782810" y="3416147"/>
                  </a:lnTo>
                  <a:lnTo>
                    <a:pt x="9737852" y="3466236"/>
                  </a:lnTo>
                  <a:lnTo>
                    <a:pt x="9692894" y="3416147"/>
                  </a:lnTo>
                  <a:lnTo>
                    <a:pt x="9656915" y="3416147"/>
                  </a:lnTo>
                  <a:lnTo>
                    <a:pt x="9737852" y="3506317"/>
                  </a:lnTo>
                  <a:lnTo>
                    <a:pt x="9773831" y="3466236"/>
                  </a:lnTo>
                  <a:lnTo>
                    <a:pt x="9818789" y="3416147"/>
                  </a:lnTo>
                  <a:close/>
                </a:path>
                <a:path w="12168505" h="6795134">
                  <a:moveTo>
                    <a:pt x="10259365" y="3416147"/>
                  </a:moveTo>
                  <a:lnTo>
                    <a:pt x="10223386" y="3416147"/>
                  </a:lnTo>
                  <a:lnTo>
                    <a:pt x="10178428" y="3466236"/>
                  </a:lnTo>
                  <a:lnTo>
                    <a:pt x="10133470" y="3416147"/>
                  </a:lnTo>
                  <a:lnTo>
                    <a:pt x="10097491" y="3416147"/>
                  </a:lnTo>
                  <a:lnTo>
                    <a:pt x="10178428" y="3506317"/>
                  </a:lnTo>
                  <a:lnTo>
                    <a:pt x="10214407" y="3466236"/>
                  </a:lnTo>
                  <a:lnTo>
                    <a:pt x="10259365" y="3416147"/>
                  </a:lnTo>
                  <a:close/>
                </a:path>
                <a:path w="12168505" h="6795134">
                  <a:moveTo>
                    <a:pt x="10621201" y="6474079"/>
                  </a:moveTo>
                  <a:lnTo>
                    <a:pt x="10400906" y="6228651"/>
                  </a:lnTo>
                  <a:lnTo>
                    <a:pt x="10180612" y="6474079"/>
                  </a:lnTo>
                  <a:lnTo>
                    <a:pt x="9960331" y="6228651"/>
                  </a:lnTo>
                  <a:lnTo>
                    <a:pt x="9740036" y="6474079"/>
                  </a:lnTo>
                  <a:lnTo>
                    <a:pt x="9960331" y="6719506"/>
                  </a:lnTo>
                  <a:lnTo>
                    <a:pt x="10180612" y="6474092"/>
                  </a:lnTo>
                  <a:lnTo>
                    <a:pt x="10400906" y="6719506"/>
                  </a:lnTo>
                  <a:lnTo>
                    <a:pt x="10621201" y="6474079"/>
                  </a:lnTo>
                  <a:close/>
                </a:path>
                <a:path w="12168505" h="6795134">
                  <a:moveTo>
                    <a:pt x="10699953" y="3416147"/>
                  </a:moveTo>
                  <a:lnTo>
                    <a:pt x="10663974" y="3416147"/>
                  </a:lnTo>
                  <a:lnTo>
                    <a:pt x="10619016" y="3466236"/>
                  </a:lnTo>
                  <a:lnTo>
                    <a:pt x="10574058" y="3416147"/>
                  </a:lnTo>
                  <a:lnTo>
                    <a:pt x="10538079" y="3416147"/>
                  </a:lnTo>
                  <a:lnTo>
                    <a:pt x="10619016" y="3506317"/>
                  </a:lnTo>
                  <a:lnTo>
                    <a:pt x="10654995" y="3466236"/>
                  </a:lnTo>
                  <a:lnTo>
                    <a:pt x="10699953" y="3416147"/>
                  </a:lnTo>
                  <a:close/>
                </a:path>
                <a:path w="12168505" h="6795134">
                  <a:moveTo>
                    <a:pt x="11061789" y="6474079"/>
                  </a:moveTo>
                  <a:lnTo>
                    <a:pt x="10841495" y="6228651"/>
                  </a:lnTo>
                  <a:lnTo>
                    <a:pt x="10621201" y="6474079"/>
                  </a:lnTo>
                  <a:lnTo>
                    <a:pt x="10841495" y="6719506"/>
                  </a:lnTo>
                  <a:lnTo>
                    <a:pt x="11061789" y="6474079"/>
                  </a:lnTo>
                  <a:close/>
                </a:path>
                <a:path w="12168505" h="6795134">
                  <a:moveTo>
                    <a:pt x="11140554" y="3416147"/>
                  </a:moveTo>
                  <a:lnTo>
                    <a:pt x="11104575" y="3416147"/>
                  </a:lnTo>
                  <a:lnTo>
                    <a:pt x="11059617" y="3466236"/>
                  </a:lnTo>
                  <a:lnTo>
                    <a:pt x="11014659" y="3416147"/>
                  </a:lnTo>
                  <a:lnTo>
                    <a:pt x="10978680" y="3416147"/>
                  </a:lnTo>
                  <a:lnTo>
                    <a:pt x="11059617" y="3506317"/>
                  </a:lnTo>
                  <a:lnTo>
                    <a:pt x="11095596" y="3466236"/>
                  </a:lnTo>
                  <a:lnTo>
                    <a:pt x="11140554" y="3416147"/>
                  </a:lnTo>
                  <a:close/>
                </a:path>
                <a:path w="12168505" h="6795134">
                  <a:moveTo>
                    <a:pt x="11502390" y="6474079"/>
                  </a:moveTo>
                  <a:lnTo>
                    <a:pt x="11282096" y="6228651"/>
                  </a:lnTo>
                  <a:lnTo>
                    <a:pt x="11061802" y="6474079"/>
                  </a:lnTo>
                  <a:lnTo>
                    <a:pt x="11282096" y="6719506"/>
                  </a:lnTo>
                  <a:lnTo>
                    <a:pt x="11502390" y="6474079"/>
                  </a:lnTo>
                  <a:close/>
                </a:path>
                <a:path w="12168505" h="6795134">
                  <a:moveTo>
                    <a:pt x="11581143" y="3416147"/>
                  </a:moveTo>
                  <a:lnTo>
                    <a:pt x="11545164" y="3416147"/>
                  </a:lnTo>
                  <a:lnTo>
                    <a:pt x="11500206" y="3466236"/>
                  </a:lnTo>
                  <a:lnTo>
                    <a:pt x="11455248" y="3416147"/>
                  </a:lnTo>
                  <a:lnTo>
                    <a:pt x="11419269" y="3416147"/>
                  </a:lnTo>
                  <a:lnTo>
                    <a:pt x="11500206" y="3506317"/>
                  </a:lnTo>
                  <a:lnTo>
                    <a:pt x="11536185" y="3466236"/>
                  </a:lnTo>
                  <a:lnTo>
                    <a:pt x="11581143" y="3416147"/>
                  </a:lnTo>
                  <a:close/>
                </a:path>
                <a:path w="12168505" h="6795134">
                  <a:moveTo>
                    <a:pt x="12021718" y="3416147"/>
                  </a:moveTo>
                  <a:lnTo>
                    <a:pt x="11985739" y="3416147"/>
                  </a:lnTo>
                  <a:lnTo>
                    <a:pt x="11940781" y="3466236"/>
                  </a:lnTo>
                  <a:lnTo>
                    <a:pt x="11895823" y="3416147"/>
                  </a:lnTo>
                  <a:lnTo>
                    <a:pt x="11859844" y="3416147"/>
                  </a:lnTo>
                  <a:lnTo>
                    <a:pt x="11940781" y="3506317"/>
                  </a:lnTo>
                  <a:lnTo>
                    <a:pt x="11976760" y="3466236"/>
                  </a:lnTo>
                  <a:lnTo>
                    <a:pt x="12021718" y="3416147"/>
                  </a:lnTo>
                  <a:close/>
                </a:path>
                <a:path w="12168505" h="6795134">
                  <a:moveTo>
                    <a:pt x="12167972" y="6233884"/>
                  </a:moveTo>
                  <a:lnTo>
                    <a:pt x="12163273" y="6228639"/>
                  </a:lnTo>
                  <a:lnTo>
                    <a:pt x="11942966" y="6474066"/>
                  </a:lnTo>
                  <a:lnTo>
                    <a:pt x="11722684" y="6228651"/>
                  </a:lnTo>
                  <a:lnTo>
                    <a:pt x="11502390" y="6474079"/>
                  </a:lnTo>
                  <a:lnTo>
                    <a:pt x="11722684" y="6719506"/>
                  </a:lnTo>
                  <a:lnTo>
                    <a:pt x="11942966" y="6474092"/>
                  </a:lnTo>
                  <a:lnTo>
                    <a:pt x="12163273" y="6719506"/>
                  </a:lnTo>
                  <a:lnTo>
                    <a:pt x="12167972" y="6714261"/>
                  </a:lnTo>
                  <a:lnTo>
                    <a:pt x="12167972" y="6233884"/>
                  </a:lnTo>
                  <a:close/>
                </a:path>
                <a:path w="12168505" h="6795134">
                  <a:moveTo>
                    <a:pt x="12167984" y="6749351"/>
                  </a:moveTo>
                  <a:lnTo>
                    <a:pt x="12163158" y="6754736"/>
                  </a:lnTo>
                  <a:lnTo>
                    <a:pt x="11978856" y="6549403"/>
                  </a:lnTo>
                  <a:lnTo>
                    <a:pt x="11942877" y="6509309"/>
                  </a:lnTo>
                  <a:lnTo>
                    <a:pt x="11722583" y="6754749"/>
                  </a:lnTo>
                  <a:lnTo>
                    <a:pt x="11538268" y="6549403"/>
                  </a:lnTo>
                  <a:lnTo>
                    <a:pt x="11502288" y="6509309"/>
                  </a:lnTo>
                  <a:lnTo>
                    <a:pt x="11282007" y="6754749"/>
                  </a:lnTo>
                  <a:lnTo>
                    <a:pt x="11097666" y="6549403"/>
                  </a:lnTo>
                  <a:lnTo>
                    <a:pt x="11061687" y="6509309"/>
                  </a:lnTo>
                  <a:lnTo>
                    <a:pt x="10841393" y="6754749"/>
                  </a:lnTo>
                  <a:lnTo>
                    <a:pt x="10657078" y="6549403"/>
                  </a:lnTo>
                  <a:lnTo>
                    <a:pt x="10621099" y="6509309"/>
                  </a:lnTo>
                  <a:lnTo>
                    <a:pt x="10400817" y="6754736"/>
                  </a:lnTo>
                  <a:lnTo>
                    <a:pt x="10216502" y="6549403"/>
                  </a:lnTo>
                  <a:lnTo>
                    <a:pt x="10180523" y="6509309"/>
                  </a:lnTo>
                  <a:lnTo>
                    <a:pt x="9960242" y="6754749"/>
                  </a:lnTo>
                  <a:lnTo>
                    <a:pt x="9775927" y="6549403"/>
                  </a:lnTo>
                  <a:lnTo>
                    <a:pt x="9739947" y="6509309"/>
                  </a:lnTo>
                  <a:lnTo>
                    <a:pt x="9519628" y="6754749"/>
                  </a:lnTo>
                  <a:lnTo>
                    <a:pt x="9335325" y="6549403"/>
                  </a:lnTo>
                  <a:lnTo>
                    <a:pt x="9299346" y="6509309"/>
                  </a:lnTo>
                  <a:lnTo>
                    <a:pt x="9176931" y="6645707"/>
                  </a:lnTo>
                  <a:lnTo>
                    <a:pt x="9176931" y="6685788"/>
                  </a:lnTo>
                  <a:lnTo>
                    <a:pt x="9299346" y="6549403"/>
                  </a:lnTo>
                  <a:lnTo>
                    <a:pt x="9519628" y="6794830"/>
                  </a:lnTo>
                  <a:lnTo>
                    <a:pt x="9555607" y="6754749"/>
                  </a:lnTo>
                  <a:lnTo>
                    <a:pt x="9739947" y="6549403"/>
                  </a:lnTo>
                  <a:lnTo>
                    <a:pt x="9960242" y="6794830"/>
                  </a:lnTo>
                  <a:lnTo>
                    <a:pt x="9996208" y="6754749"/>
                  </a:lnTo>
                  <a:lnTo>
                    <a:pt x="10180523" y="6549403"/>
                  </a:lnTo>
                  <a:lnTo>
                    <a:pt x="10400817" y="6794830"/>
                  </a:lnTo>
                  <a:lnTo>
                    <a:pt x="10436796" y="6754736"/>
                  </a:lnTo>
                  <a:lnTo>
                    <a:pt x="10621099" y="6549403"/>
                  </a:lnTo>
                  <a:lnTo>
                    <a:pt x="10841393" y="6794830"/>
                  </a:lnTo>
                  <a:lnTo>
                    <a:pt x="10877360" y="6754749"/>
                  </a:lnTo>
                  <a:lnTo>
                    <a:pt x="11061687" y="6549403"/>
                  </a:lnTo>
                  <a:lnTo>
                    <a:pt x="11282007" y="6794830"/>
                  </a:lnTo>
                  <a:lnTo>
                    <a:pt x="11317973" y="6754749"/>
                  </a:lnTo>
                  <a:lnTo>
                    <a:pt x="11502288" y="6549403"/>
                  </a:lnTo>
                  <a:lnTo>
                    <a:pt x="11722583" y="6794830"/>
                  </a:lnTo>
                  <a:lnTo>
                    <a:pt x="11758549" y="6754749"/>
                  </a:lnTo>
                  <a:lnTo>
                    <a:pt x="11942877" y="6549403"/>
                  </a:lnTo>
                  <a:lnTo>
                    <a:pt x="12163158" y="6794830"/>
                  </a:lnTo>
                  <a:lnTo>
                    <a:pt x="12167984" y="6789445"/>
                  </a:lnTo>
                  <a:lnTo>
                    <a:pt x="12167984" y="6754736"/>
                  </a:lnTo>
                  <a:lnTo>
                    <a:pt x="12167984" y="6749351"/>
                  </a:lnTo>
                  <a:close/>
                </a:path>
              </a:pathLst>
            </a:custGeom>
            <a:solidFill>
              <a:srgbClr val="8AA1AD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18D4328B-D392-E3D7-FB98-DA2DFCC1B3CC}"/>
                </a:ext>
              </a:extLst>
            </p:cNvPr>
            <p:cNvSpPr/>
            <p:nvPr/>
          </p:nvSpPr>
          <p:spPr>
            <a:xfrm>
              <a:off x="2983128" y="19062"/>
              <a:ext cx="6187440" cy="3378835"/>
            </a:xfrm>
            <a:custGeom>
              <a:avLst/>
              <a:gdLst/>
              <a:ahLst/>
              <a:cxnLst/>
              <a:rect l="l" t="t" r="r" b="b"/>
              <a:pathLst>
                <a:path w="6187440" h="3378835">
                  <a:moveTo>
                    <a:pt x="122516" y="3057906"/>
                  </a:moveTo>
                  <a:lnTo>
                    <a:pt x="0" y="2921406"/>
                  </a:lnTo>
                  <a:lnTo>
                    <a:pt x="0" y="3194405"/>
                  </a:lnTo>
                  <a:lnTo>
                    <a:pt x="122516" y="3057906"/>
                  </a:lnTo>
                  <a:close/>
                </a:path>
                <a:path w="6187440" h="3378835">
                  <a:moveTo>
                    <a:pt x="122516" y="2475712"/>
                  </a:moveTo>
                  <a:lnTo>
                    <a:pt x="0" y="2339213"/>
                  </a:lnTo>
                  <a:lnTo>
                    <a:pt x="0" y="2612212"/>
                  </a:lnTo>
                  <a:lnTo>
                    <a:pt x="122516" y="2475712"/>
                  </a:lnTo>
                  <a:close/>
                </a:path>
                <a:path w="6187440" h="3378835">
                  <a:moveTo>
                    <a:pt x="122516" y="1885200"/>
                  </a:moveTo>
                  <a:lnTo>
                    <a:pt x="0" y="1748701"/>
                  </a:lnTo>
                  <a:lnTo>
                    <a:pt x="0" y="2021700"/>
                  </a:lnTo>
                  <a:lnTo>
                    <a:pt x="122516" y="1885200"/>
                  </a:lnTo>
                  <a:close/>
                </a:path>
                <a:path w="6187440" h="3378835">
                  <a:moveTo>
                    <a:pt x="122516" y="1303667"/>
                  </a:moveTo>
                  <a:lnTo>
                    <a:pt x="0" y="1167168"/>
                  </a:lnTo>
                  <a:lnTo>
                    <a:pt x="0" y="1440167"/>
                  </a:lnTo>
                  <a:lnTo>
                    <a:pt x="122516" y="1303667"/>
                  </a:lnTo>
                  <a:close/>
                </a:path>
                <a:path w="6187440" h="3378835">
                  <a:moveTo>
                    <a:pt x="122516" y="713143"/>
                  </a:moveTo>
                  <a:lnTo>
                    <a:pt x="0" y="576643"/>
                  </a:lnTo>
                  <a:lnTo>
                    <a:pt x="0" y="849642"/>
                  </a:lnTo>
                  <a:lnTo>
                    <a:pt x="122516" y="713143"/>
                  </a:lnTo>
                  <a:close/>
                </a:path>
                <a:path w="6187440" h="3378835">
                  <a:moveTo>
                    <a:pt x="122516" y="124460"/>
                  </a:moveTo>
                  <a:lnTo>
                    <a:pt x="10807" y="0"/>
                  </a:lnTo>
                  <a:lnTo>
                    <a:pt x="0" y="0"/>
                  </a:lnTo>
                  <a:lnTo>
                    <a:pt x="0" y="260959"/>
                  </a:lnTo>
                  <a:lnTo>
                    <a:pt x="122516" y="124460"/>
                  </a:lnTo>
                  <a:close/>
                </a:path>
                <a:path w="6187440" h="3378835">
                  <a:moveTo>
                    <a:pt x="201282" y="0"/>
                  </a:moveTo>
                  <a:lnTo>
                    <a:pt x="165290" y="0"/>
                  </a:lnTo>
                  <a:lnTo>
                    <a:pt x="120345" y="50076"/>
                  </a:lnTo>
                  <a:lnTo>
                    <a:pt x="75399" y="0"/>
                  </a:lnTo>
                  <a:lnTo>
                    <a:pt x="39408" y="0"/>
                  </a:lnTo>
                  <a:lnTo>
                    <a:pt x="120345" y="90170"/>
                  </a:lnTo>
                  <a:lnTo>
                    <a:pt x="156324" y="50076"/>
                  </a:lnTo>
                  <a:lnTo>
                    <a:pt x="201282" y="0"/>
                  </a:lnTo>
                  <a:close/>
                </a:path>
                <a:path w="6187440" h="3378835">
                  <a:moveTo>
                    <a:pt x="563105" y="124460"/>
                  </a:moveTo>
                  <a:lnTo>
                    <a:pt x="451396" y="0"/>
                  </a:lnTo>
                  <a:lnTo>
                    <a:pt x="234238" y="0"/>
                  </a:lnTo>
                  <a:lnTo>
                    <a:pt x="122529" y="124460"/>
                  </a:lnTo>
                  <a:lnTo>
                    <a:pt x="342823" y="369887"/>
                  </a:lnTo>
                  <a:lnTo>
                    <a:pt x="563105" y="124460"/>
                  </a:lnTo>
                  <a:close/>
                </a:path>
                <a:path w="6187440" h="3378835">
                  <a:moveTo>
                    <a:pt x="563118" y="3057906"/>
                  </a:moveTo>
                  <a:lnTo>
                    <a:pt x="342823" y="2812478"/>
                  </a:lnTo>
                  <a:lnTo>
                    <a:pt x="122529" y="3057906"/>
                  </a:lnTo>
                  <a:lnTo>
                    <a:pt x="342823" y="3303333"/>
                  </a:lnTo>
                  <a:lnTo>
                    <a:pt x="563118" y="3057906"/>
                  </a:lnTo>
                  <a:close/>
                </a:path>
                <a:path w="6187440" h="3378835">
                  <a:moveTo>
                    <a:pt x="563118" y="2475712"/>
                  </a:moveTo>
                  <a:lnTo>
                    <a:pt x="342823" y="2230285"/>
                  </a:lnTo>
                  <a:lnTo>
                    <a:pt x="122529" y="2475712"/>
                  </a:lnTo>
                  <a:lnTo>
                    <a:pt x="342823" y="2721140"/>
                  </a:lnTo>
                  <a:lnTo>
                    <a:pt x="563118" y="2475712"/>
                  </a:lnTo>
                  <a:close/>
                </a:path>
                <a:path w="6187440" h="3378835">
                  <a:moveTo>
                    <a:pt x="563118" y="1885200"/>
                  </a:moveTo>
                  <a:lnTo>
                    <a:pt x="342823" y="1639773"/>
                  </a:lnTo>
                  <a:lnTo>
                    <a:pt x="122529" y="1885200"/>
                  </a:lnTo>
                  <a:lnTo>
                    <a:pt x="342823" y="2130628"/>
                  </a:lnTo>
                  <a:lnTo>
                    <a:pt x="563118" y="1885200"/>
                  </a:lnTo>
                  <a:close/>
                </a:path>
                <a:path w="6187440" h="3378835">
                  <a:moveTo>
                    <a:pt x="563118" y="1303667"/>
                  </a:moveTo>
                  <a:lnTo>
                    <a:pt x="342823" y="1058240"/>
                  </a:lnTo>
                  <a:lnTo>
                    <a:pt x="122529" y="1303667"/>
                  </a:lnTo>
                  <a:lnTo>
                    <a:pt x="342823" y="1549095"/>
                  </a:lnTo>
                  <a:lnTo>
                    <a:pt x="563118" y="1303667"/>
                  </a:lnTo>
                  <a:close/>
                </a:path>
                <a:path w="6187440" h="3378835">
                  <a:moveTo>
                    <a:pt x="563118" y="713155"/>
                  </a:moveTo>
                  <a:lnTo>
                    <a:pt x="342823" y="467728"/>
                  </a:lnTo>
                  <a:lnTo>
                    <a:pt x="122529" y="713155"/>
                  </a:lnTo>
                  <a:lnTo>
                    <a:pt x="342823" y="958583"/>
                  </a:lnTo>
                  <a:lnTo>
                    <a:pt x="563118" y="713155"/>
                  </a:lnTo>
                  <a:close/>
                </a:path>
                <a:path w="6187440" h="3378835">
                  <a:moveTo>
                    <a:pt x="641870" y="0"/>
                  </a:moveTo>
                  <a:lnTo>
                    <a:pt x="605878" y="0"/>
                  </a:lnTo>
                  <a:lnTo>
                    <a:pt x="560933" y="50076"/>
                  </a:lnTo>
                  <a:lnTo>
                    <a:pt x="515988" y="0"/>
                  </a:lnTo>
                  <a:lnTo>
                    <a:pt x="479996" y="0"/>
                  </a:lnTo>
                  <a:lnTo>
                    <a:pt x="560933" y="90170"/>
                  </a:lnTo>
                  <a:lnTo>
                    <a:pt x="596912" y="50076"/>
                  </a:lnTo>
                  <a:lnTo>
                    <a:pt x="641870" y="0"/>
                  </a:lnTo>
                  <a:close/>
                </a:path>
                <a:path w="6187440" h="3378835">
                  <a:moveTo>
                    <a:pt x="1003693" y="124460"/>
                  </a:moveTo>
                  <a:lnTo>
                    <a:pt x="891984" y="0"/>
                  </a:lnTo>
                  <a:lnTo>
                    <a:pt x="674827" y="0"/>
                  </a:lnTo>
                  <a:lnTo>
                    <a:pt x="563118" y="124460"/>
                  </a:lnTo>
                  <a:lnTo>
                    <a:pt x="783412" y="369887"/>
                  </a:lnTo>
                  <a:lnTo>
                    <a:pt x="1003693" y="124460"/>
                  </a:lnTo>
                  <a:close/>
                </a:path>
                <a:path w="6187440" h="3378835">
                  <a:moveTo>
                    <a:pt x="1082446" y="0"/>
                  </a:moveTo>
                  <a:lnTo>
                    <a:pt x="1046467" y="0"/>
                  </a:lnTo>
                  <a:lnTo>
                    <a:pt x="1001522" y="50076"/>
                  </a:lnTo>
                  <a:lnTo>
                    <a:pt x="956564" y="0"/>
                  </a:lnTo>
                  <a:lnTo>
                    <a:pt x="920584" y="0"/>
                  </a:lnTo>
                  <a:lnTo>
                    <a:pt x="1001522" y="90157"/>
                  </a:lnTo>
                  <a:lnTo>
                    <a:pt x="1037488" y="50076"/>
                  </a:lnTo>
                  <a:lnTo>
                    <a:pt x="1082446" y="0"/>
                  </a:lnTo>
                  <a:close/>
                </a:path>
                <a:path w="6187440" h="3378835">
                  <a:moveTo>
                    <a:pt x="1444282" y="3057906"/>
                  </a:moveTo>
                  <a:lnTo>
                    <a:pt x="1223987" y="2812478"/>
                  </a:lnTo>
                  <a:lnTo>
                    <a:pt x="1003693" y="3057906"/>
                  </a:lnTo>
                  <a:lnTo>
                    <a:pt x="783412" y="2812478"/>
                  </a:lnTo>
                  <a:lnTo>
                    <a:pt x="563118" y="3057906"/>
                  </a:lnTo>
                  <a:lnTo>
                    <a:pt x="783412" y="3303333"/>
                  </a:lnTo>
                  <a:lnTo>
                    <a:pt x="1003693" y="3057918"/>
                  </a:lnTo>
                  <a:lnTo>
                    <a:pt x="1223987" y="3303333"/>
                  </a:lnTo>
                  <a:lnTo>
                    <a:pt x="1444282" y="3057906"/>
                  </a:lnTo>
                  <a:close/>
                </a:path>
                <a:path w="6187440" h="3378835">
                  <a:moveTo>
                    <a:pt x="1444282" y="2475712"/>
                  </a:moveTo>
                  <a:lnTo>
                    <a:pt x="1223987" y="2230285"/>
                  </a:lnTo>
                  <a:lnTo>
                    <a:pt x="1003693" y="2475712"/>
                  </a:lnTo>
                  <a:lnTo>
                    <a:pt x="783412" y="2230285"/>
                  </a:lnTo>
                  <a:lnTo>
                    <a:pt x="563118" y="2475712"/>
                  </a:lnTo>
                  <a:lnTo>
                    <a:pt x="783412" y="2721140"/>
                  </a:lnTo>
                  <a:lnTo>
                    <a:pt x="1003693" y="2475725"/>
                  </a:lnTo>
                  <a:lnTo>
                    <a:pt x="1223987" y="2721140"/>
                  </a:lnTo>
                  <a:lnTo>
                    <a:pt x="1444282" y="2475712"/>
                  </a:lnTo>
                  <a:close/>
                </a:path>
                <a:path w="6187440" h="3378835">
                  <a:moveTo>
                    <a:pt x="1444282" y="1885200"/>
                  </a:moveTo>
                  <a:lnTo>
                    <a:pt x="1223987" y="1639773"/>
                  </a:lnTo>
                  <a:lnTo>
                    <a:pt x="1003693" y="1885200"/>
                  </a:lnTo>
                  <a:lnTo>
                    <a:pt x="783412" y="1639773"/>
                  </a:lnTo>
                  <a:lnTo>
                    <a:pt x="563118" y="1885200"/>
                  </a:lnTo>
                  <a:lnTo>
                    <a:pt x="783412" y="2130628"/>
                  </a:lnTo>
                  <a:lnTo>
                    <a:pt x="1003693" y="1885213"/>
                  </a:lnTo>
                  <a:lnTo>
                    <a:pt x="1223987" y="2130628"/>
                  </a:lnTo>
                  <a:lnTo>
                    <a:pt x="1444282" y="1885200"/>
                  </a:lnTo>
                  <a:close/>
                </a:path>
                <a:path w="6187440" h="3378835">
                  <a:moveTo>
                    <a:pt x="1444282" y="1303667"/>
                  </a:moveTo>
                  <a:lnTo>
                    <a:pt x="1223987" y="1058240"/>
                  </a:lnTo>
                  <a:lnTo>
                    <a:pt x="1003693" y="1303667"/>
                  </a:lnTo>
                  <a:lnTo>
                    <a:pt x="783412" y="1058240"/>
                  </a:lnTo>
                  <a:lnTo>
                    <a:pt x="563118" y="1303667"/>
                  </a:lnTo>
                  <a:lnTo>
                    <a:pt x="783412" y="1549095"/>
                  </a:lnTo>
                  <a:lnTo>
                    <a:pt x="1003693" y="1303680"/>
                  </a:lnTo>
                  <a:lnTo>
                    <a:pt x="1223987" y="1549095"/>
                  </a:lnTo>
                  <a:lnTo>
                    <a:pt x="1444282" y="1303667"/>
                  </a:lnTo>
                  <a:close/>
                </a:path>
                <a:path w="6187440" h="3378835">
                  <a:moveTo>
                    <a:pt x="1444282" y="713155"/>
                  </a:moveTo>
                  <a:lnTo>
                    <a:pt x="1223987" y="467728"/>
                  </a:lnTo>
                  <a:lnTo>
                    <a:pt x="1003693" y="713155"/>
                  </a:lnTo>
                  <a:lnTo>
                    <a:pt x="783412" y="467728"/>
                  </a:lnTo>
                  <a:lnTo>
                    <a:pt x="563118" y="713155"/>
                  </a:lnTo>
                  <a:lnTo>
                    <a:pt x="783412" y="958583"/>
                  </a:lnTo>
                  <a:lnTo>
                    <a:pt x="1003693" y="713168"/>
                  </a:lnTo>
                  <a:lnTo>
                    <a:pt x="1223987" y="958583"/>
                  </a:lnTo>
                  <a:lnTo>
                    <a:pt x="1444282" y="713155"/>
                  </a:lnTo>
                  <a:close/>
                </a:path>
                <a:path w="6187440" h="3378835">
                  <a:moveTo>
                    <a:pt x="1523034" y="0"/>
                  </a:moveTo>
                  <a:lnTo>
                    <a:pt x="1487055" y="0"/>
                  </a:lnTo>
                  <a:lnTo>
                    <a:pt x="1442110" y="50076"/>
                  </a:lnTo>
                  <a:lnTo>
                    <a:pt x="1397165" y="0"/>
                  </a:lnTo>
                  <a:lnTo>
                    <a:pt x="1361173" y="0"/>
                  </a:lnTo>
                  <a:lnTo>
                    <a:pt x="1442110" y="90170"/>
                  </a:lnTo>
                  <a:lnTo>
                    <a:pt x="1478089" y="50076"/>
                  </a:lnTo>
                  <a:lnTo>
                    <a:pt x="1523034" y="0"/>
                  </a:lnTo>
                  <a:close/>
                </a:path>
                <a:path w="6187440" h="3378835">
                  <a:moveTo>
                    <a:pt x="1884870" y="3057906"/>
                  </a:moveTo>
                  <a:lnTo>
                    <a:pt x="1664576" y="2812478"/>
                  </a:lnTo>
                  <a:lnTo>
                    <a:pt x="1444282" y="3057906"/>
                  </a:lnTo>
                  <a:lnTo>
                    <a:pt x="1664576" y="3303333"/>
                  </a:lnTo>
                  <a:lnTo>
                    <a:pt x="1884870" y="3057906"/>
                  </a:lnTo>
                  <a:close/>
                </a:path>
                <a:path w="6187440" h="3378835">
                  <a:moveTo>
                    <a:pt x="1884870" y="2475712"/>
                  </a:moveTo>
                  <a:lnTo>
                    <a:pt x="1664576" y="2230285"/>
                  </a:lnTo>
                  <a:lnTo>
                    <a:pt x="1444282" y="2475712"/>
                  </a:lnTo>
                  <a:lnTo>
                    <a:pt x="1664576" y="2721140"/>
                  </a:lnTo>
                  <a:lnTo>
                    <a:pt x="1884870" y="2475712"/>
                  </a:lnTo>
                  <a:close/>
                </a:path>
                <a:path w="6187440" h="3378835">
                  <a:moveTo>
                    <a:pt x="1884870" y="1885200"/>
                  </a:moveTo>
                  <a:lnTo>
                    <a:pt x="1664576" y="1639773"/>
                  </a:lnTo>
                  <a:lnTo>
                    <a:pt x="1444282" y="1885200"/>
                  </a:lnTo>
                  <a:lnTo>
                    <a:pt x="1664576" y="2130628"/>
                  </a:lnTo>
                  <a:lnTo>
                    <a:pt x="1884870" y="1885200"/>
                  </a:lnTo>
                  <a:close/>
                </a:path>
                <a:path w="6187440" h="3378835">
                  <a:moveTo>
                    <a:pt x="1884870" y="1303667"/>
                  </a:moveTo>
                  <a:lnTo>
                    <a:pt x="1664576" y="1058240"/>
                  </a:lnTo>
                  <a:lnTo>
                    <a:pt x="1444282" y="1303667"/>
                  </a:lnTo>
                  <a:lnTo>
                    <a:pt x="1664576" y="1549095"/>
                  </a:lnTo>
                  <a:lnTo>
                    <a:pt x="1884870" y="1303667"/>
                  </a:lnTo>
                  <a:close/>
                </a:path>
                <a:path w="6187440" h="3378835">
                  <a:moveTo>
                    <a:pt x="1884870" y="713155"/>
                  </a:moveTo>
                  <a:lnTo>
                    <a:pt x="1664576" y="467728"/>
                  </a:lnTo>
                  <a:lnTo>
                    <a:pt x="1444282" y="713155"/>
                  </a:lnTo>
                  <a:lnTo>
                    <a:pt x="1664576" y="958583"/>
                  </a:lnTo>
                  <a:lnTo>
                    <a:pt x="1884870" y="713155"/>
                  </a:lnTo>
                  <a:close/>
                </a:path>
                <a:path w="6187440" h="3378835">
                  <a:moveTo>
                    <a:pt x="1963635" y="0"/>
                  </a:moveTo>
                  <a:lnTo>
                    <a:pt x="1927644" y="0"/>
                  </a:lnTo>
                  <a:lnTo>
                    <a:pt x="1882698" y="50076"/>
                  </a:lnTo>
                  <a:lnTo>
                    <a:pt x="1837753" y="0"/>
                  </a:lnTo>
                  <a:lnTo>
                    <a:pt x="1801761" y="0"/>
                  </a:lnTo>
                  <a:lnTo>
                    <a:pt x="1882698" y="90170"/>
                  </a:lnTo>
                  <a:lnTo>
                    <a:pt x="1918677" y="50076"/>
                  </a:lnTo>
                  <a:lnTo>
                    <a:pt x="1963635" y="0"/>
                  </a:lnTo>
                  <a:close/>
                </a:path>
                <a:path w="6187440" h="3378835">
                  <a:moveTo>
                    <a:pt x="2404224" y="0"/>
                  </a:moveTo>
                  <a:lnTo>
                    <a:pt x="2368245" y="0"/>
                  </a:lnTo>
                  <a:lnTo>
                    <a:pt x="2323287" y="50076"/>
                  </a:lnTo>
                  <a:lnTo>
                    <a:pt x="2278342" y="0"/>
                  </a:lnTo>
                  <a:lnTo>
                    <a:pt x="2242350" y="0"/>
                  </a:lnTo>
                  <a:lnTo>
                    <a:pt x="2323287" y="90170"/>
                  </a:lnTo>
                  <a:lnTo>
                    <a:pt x="2359266" y="50076"/>
                  </a:lnTo>
                  <a:lnTo>
                    <a:pt x="2404224" y="0"/>
                  </a:lnTo>
                  <a:close/>
                </a:path>
                <a:path w="6187440" h="3378835">
                  <a:moveTo>
                    <a:pt x="2844787" y="0"/>
                  </a:moveTo>
                  <a:lnTo>
                    <a:pt x="2808808" y="0"/>
                  </a:lnTo>
                  <a:lnTo>
                    <a:pt x="2763863" y="50076"/>
                  </a:lnTo>
                  <a:lnTo>
                    <a:pt x="2718917" y="0"/>
                  </a:lnTo>
                  <a:lnTo>
                    <a:pt x="2682938" y="0"/>
                  </a:lnTo>
                  <a:lnTo>
                    <a:pt x="2763863" y="90157"/>
                  </a:lnTo>
                  <a:lnTo>
                    <a:pt x="2799829" y="50076"/>
                  </a:lnTo>
                  <a:lnTo>
                    <a:pt x="2844787" y="0"/>
                  </a:lnTo>
                  <a:close/>
                </a:path>
                <a:path w="6187440" h="3378835">
                  <a:moveTo>
                    <a:pt x="3081210" y="3232747"/>
                  </a:moveTo>
                  <a:lnTo>
                    <a:pt x="2986214" y="3338576"/>
                  </a:lnTo>
                  <a:lnTo>
                    <a:pt x="2765945" y="3093148"/>
                  </a:lnTo>
                  <a:lnTo>
                    <a:pt x="2545651" y="3338576"/>
                  </a:lnTo>
                  <a:lnTo>
                    <a:pt x="2325357" y="3093148"/>
                  </a:lnTo>
                  <a:lnTo>
                    <a:pt x="2105063" y="3338576"/>
                  </a:lnTo>
                  <a:lnTo>
                    <a:pt x="1884756" y="3093148"/>
                  </a:lnTo>
                  <a:lnTo>
                    <a:pt x="1664462" y="3338576"/>
                  </a:lnTo>
                  <a:lnTo>
                    <a:pt x="1444167" y="3093148"/>
                  </a:lnTo>
                  <a:lnTo>
                    <a:pt x="1223873" y="3338576"/>
                  </a:lnTo>
                  <a:lnTo>
                    <a:pt x="1003592" y="3093148"/>
                  </a:lnTo>
                  <a:lnTo>
                    <a:pt x="783310" y="3338576"/>
                  </a:lnTo>
                  <a:lnTo>
                    <a:pt x="563003" y="3093148"/>
                  </a:lnTo>
                  <a:lnTo>
                    <a:pt x="342696" y="3338576"/>
                  </a:lnTo>
                  <a:lnTo>
                    <a:pt x="122415" y="3093148"/>
                  </a:lnTo>
                  <a:lnTo>
                    <a:pt x="0" y="3229533"/>
                  </a:lnTo>
                  <a:lnTo>
                    <a:pt x="0" y="3269615"/>
                  </a:lnTo>
                  <a:lnTo>
                    <a:pt x="122415" y="3133242"/>
                  </a:lnTo>
                  <a:lnTo>
                    <a:pt x="342696" y="3378657"/>
                  </a:lnTo>
                  <a:lnTo>
                    <a:pt x="563003" y="3133242"/>
                  </a:lnTo>
                  <a:lnTo>
                    <a:pt x="783310" y="3378657"/>
                  </a:lnTo>
                  <a:lnTo>
                    <a:pt x="1003592" y="3133242"/>
                  </a:lnTo>
                  <a:lnTo>
                    <a:pt x="1223873" y="3378657"/>
                  </a:lnTo>
                  <a:lnTo>
                    <a:pt x="1444167" y="3133242"/>
                  </a:lnTo>
                  <a:lnTo>
                    <a:pt x="1664462" y="3378657"/>
                  </a:lnTo>
                  <a:lnTo>
                    <a:pt x="1884756" y="3133242"/>
                  </a:lnTo>
                  <a:lnTo>
                    <a:pt x="2105063" y="3378657"/>
                  </a:lnTo>
                  <a:lnTo>
                    <a:pt x="2325357" y="3133242"/>
                  </a:lnTo>
                  <a:lnTo>
                    <a:pt x="2545651" y="3378657"/>
                  </a:lnTo>
                  <a:lnTo>
                    <a:pt x="2765945" y="3133242"/>
                  </a:lnTo>
                  <a:lnTo>
                    <a:pt x="2986214" y="3378657"/>
                  </a:lnTo>
                  <a:lnTo>
                    <a:pt x="3081210" y="3272828"/>
                  </a:lnTo>
                  <a:lnTo>
                    <a:pt x="3081210" y="3232747"/>
                  </a:lnTo>
                  <a:close/>
                </a:path>
                <a:path w="6187440" h="3378835">
                  <a:moveTo>
                    <a:pt x="3081210" y="2650553"/>
                  </a:moveTo>
                  <a:lnTo>
                    <a:pt x="2986214" y="2756382"/>
                  </a:lnTo>
                  <a:lnTo>
                    <a:pt x="2765945" y="2510955"/>
                  </a:lnTo>
                  <a:lnTo>
                    <a:pt x="2545651" y="2756395"/>
                  </a:lnTo>
                  <a:lnTo>
                    <a:pt x="2325357" y="2510955"/>
                  </a:lnTo>
                  <a:lnTo>
                    <a:pt x="2105063" y="2756395"/>
                  </a:lnTo>
                  <a:lnTo>
                    <a:pt x="1884756" y="2510955"/>
                  </a:lnTo>
                  <a:lnTo>
                    <a:pt x="1664462" y="2756395"/>
                  </a:lnTo>
                  <a:lnTo>
                    <a:pt x="1444167" y="2510955"/>
                  </a:lnTo>
                  <a:lnTo>
                    <a:pt x="1223873" y="2756382"/>
                  </a:lnTo>
                  <a:lnTo>
                    <a:pt x="1003592" y="2510955"/>
                  </a:lnTo>
                  <a:lnTo>
                    <a:pt x="783310" y="2756395"/>
                  </a:lnTo>
                  <a:lnTo>
                    <a:pt x="563003" y="2510955"/>
                  </a:lnTo>
                  <a:lnTo>
                    <a:pt x="342696" y="2756395"/>
                  </a:lnTo>
                  <a:lnTo>
                    <a:pt x="122415" y="2510955"/>
                  </a:lnTo>
                  <a:lnTo>
                    <a:pt x="0" y="2647353"/>
                  </a:lnTo>
                  <a:lnTo>
                    <a:pt x="0" y="2687434"/>
                  </a:lnTo>
                  <a:lnTo>
                    <a:pt x="122415" y="2551049"/>
                  </a:lnTo>
                  <a:lnTo>
                    <a:pt x="342696" y="2796476"/>
                  </a:lnTo>
                  <a:lnTo>
                    <a:pt x="563003" y="2551049"/>
                  </a:lnTo>
                  <a:lnTo>
                    <a:pt x="783310" y="2796476"/>
                  </a:lnTo>
                  <a:lnTo>
                    <a:pt x="1003592" y="2551049"/>
                  </a:lnTo>
                  <a:lnTo>
                    <a:pt x="1223873" y="2796476"/>
                  </a:lnTo>
                  <a:lnTo>
                    <a:pt x="1444167" y="2551049"/>
                  </a:lnTo>
                  <a:lnTo>
                    <a:pt x="1664462" y="2796476"/>
                  </a:lnTo>
                  <a:lnTo>
                    <a:pt x="1884756" y="2551049"/>
                  </a:lnTo>
                  <a:lnTo>
                    <a:pt x="2105063" y="2796476"/>
                  </a:lnTo>
                  <a:lnTo>
                    <a:pt x="2325357" y="2551049"/>
                  </a:lnTo>
                  <a:lnTo>
                    <a:pt x="2545651" y="2796476"/>
                  </a:lnTo>
                  <a:lnTo>
                    <a:pt x="2765945" y="2551049"/>
                  </a:lnTo>
                  <a:lnTo>
                    <a:pt x="2986214" y="2796476"/>
                  </a:lnTo>
                  <a:lnTo>
                    <a:pt x="3081210" y="2690647"/>
                  </a:lnTo>
                  <a:lnTo>
                    <a:pt x="3081210" y="2650553"/>
                  </a:lnTo>
                  <a:close/>
                </a:path>
                <a:path w="6187440" h="3378835">
                  <a:moveTo>
                    <a:pt x="3081210" y="2060028"/>
                  </a:moveTo>
                  <a:lnTo>
                    <a:pt x="2986214" y="2165858"/>
                  </a:lnTo>
                  <a:lnTo>
                    <a:pt x="2765945" y="1920430"/>
                  </a:lnTo>
                  <a:lnTo>
                    <a:pt x="2545651" y="2165870"/>
                  </a:lnTo>
                  <a:lnTo>
                    <a:pt x="2325357" y="1920430"/>
                  </a:lnTo>
                  <a:lnTo>
                    <a:pt x="2105063" y="2165870"/>
                  </a:lnTo>
                  <a:lnTo>
                    <a:pt x="1884756" y="1920430"/>
                  </a:lnTo>
                  <a:lnTo>
                    <a:pt x="1664462" y="2165870"/>
                  </a:lnTo>
                  <a:lnTo>
                    <a:pt x="1444167" y="1920430"/>
                  </a:lnTo>
                  <a:lnTo>
                    <a:pt x="1223873" y="2165858"/>
                  </a:lnTo>
                  <a:lnTo>
                    <a:pt x="1003592" y="1920430"/>
                  </a:lnTo>
                  <a:lnTo>
                    <a:pt x="783310" y="2165870"/>
                  </a:lnTo>
                  <a:lnTo>
                    <a:pt x="563003" y="1920430"/>
                  </a:lnTo>
                  <a:lnTo>
                    <a:pt x="342696" y="2165870"/>
                  </a:lnTo>
                  <a:lnTo>
                    <a:pt x="122415" y="1920430"/>
                  </a:lnTo>
                  <a:lnTo>
                    <a:pt x="0" y="2056828"/>
                  </a:lnTo>
                  <a:lnTo>
                    <a:pt x="0" y="2096909"/>
                  </a:lnTo>
                  <a:lnTo>
                    <a:pt x="122415" y="1960524"/>
                  </a:lnTo>
                  <a:lnTo>
                    <a:pt x="342696" y="2205952"/>
                  </a:lnTo>
                  <a:lnTo>
                    <a:pt x="563003" y="1960524"/>
                  </a:lnTo>
                  <a:lnTo>
                    <a:pt x="783310" y="2205952"/>
                  </a:lnTo>
                  <a:lnTo>
                    <a:pt x="1003592" y="1960524"/>
                  </a:lnTo>
                  <a:lnTo>
                    <a:pt x="1223873" y="2205952"/>
                  </a:lnTo>
                  <a:lnTo>
                    <a:pt x="1444167" y="1960524"/>
                  </a:lnTo>
                  <a:lnTo>
                    <a:pt x="1664462" y="2205952"/>
                  </a:lnTo>
                  <a:lnTo>
                    <a:pt x="1884756" y="1960524"/>
                  </a:lnTo>
                  <a:lnTo>
                    <a:pt x="2105063" y="2205952"/>
                  </a:lnTo>
                  <a:lnTo>
                    <a:pt x="2325357" y="1960524"/>
                  </a:lnTo>
                  <a:lnTo>
                    <a:pt x="2545651" y="2205952"/>
                  </a:lnTo>
                  <a:lnTo>
                    <a:pt x="2765945" y="1960524"/>
                  </a:lnTo>
                  <a:lnTo>
                    <a:pt x="2986214" y="2205952"/>
                  </a:lnTo>
                  <a:lnTo>
                    <a:pt x="3081210" y="2100122"/>
                  </a:lnTo>
                  <a:lnTo>
                    <a:pt x="3081210" y="2060028"/>
                  </a:lnTo>
                  <a:close/>
                </a:path>
                <a:path w="6187440" h="3378835">
                  <a:moveTo>
                    <a:pt x="3081210" y="1478508"/>
                  </a:moveTo>
                  <a:lnTo>
                    <a:pt x="2986214" y="1584337"/>
                  </a:lnTo>
                  <a:lnTo>
                    <a:pt x="2765945" y="1338910"/>
                  </a:lnTo>
                  <a:lnTo>
                    <a:pt x="2545651" y="1584337"/>
                  </a:lnTo>
                  <a:lnTo>
                    <a:pt x="2325357" y="1338910"/>
                  </a:lnTo>
                  <a:lnTo>
                    <a:pt x="2105063" y="1584337"/>
                  </a:lnTo>
                  <a:lnTo>
                    <a:pt x="1884756" y="1338910"/>
                  </a:lnTo>
                  <a:lnTo>
                    <a:pt x="1664462" y="1584337"/>
                  </a:lnTo>
                  <a:lnTo>
                    <a:pt x="1444167" y="1338910"/>
                  </a:lnTo>
                  <a:lnTo>
                    <a:pt x="1223873" y="1584337"/>
                  </a:lnTo>
                  <a:lnTo>
                    <a:pt x="1003592" y="1338910"/>
                  </a:lnTo>
                  <a:lnTo>
                    <a:pt x="783310" y="1584337"/>
                  </a:lnTo>
                  <a:lnTo>
                    <a:pt x="563003" y="1338910"/>
                  </a:lnTo>
                  <a:lnTo>
                    <a:pt x="342696" y="1584337"/>
                  </a:lnTo>
                  <a:lnTo>
                    <a:pt x="122415" y="1338910"/>
                  </a:lnTo>
                  <a:lnTo>
                    <a:pt x="0" y="1475295"/>
                  </a:lnTo>
                  <a:lnTo>
                    <a:pt x="0" y="1515389"/>
                  </a:lnTo>
                  <a:lnTo>
                    <a:pt x="122415" y="1379004"/>
                  </a:lnTo>
                  <a:lnTo>
                    <a:pt x="342696" y="1624431"/>
                  </a:lnTo>
                  <a:lnTo>
                    <a:pt x="563003" y="1379004"/>
                  </a:lnTo>
                  <a:lnTo>
                    <a:pt x="783310" y="1624431"/>
                  </a:lnTo>
                  <a:lnTo>
                    <a:pt x="1003592" y="1379004"/>
                  </a:lnTo>
                  <a:lnTo>
                    <a:pt x="1223873" y="1624418"/>
                  </a:lnTo>
                  <a:lnTo>
                    <a:pt x="1444167" y="1379004"/>
                  </a:lnTo>
                  <a:lnTo>
                    <a:pt x="1664462" y="1624431"/>
                  </a:lnTo>
                  <a:lnTo>
                    <a:pt x="1884756" y="1379004"/>
                  </a:lnTo>
                  <a:lnTo>
                    <a:pt x="2105063" y="1624431"/>
                  </a:lnTo>
                  <a:lnTo>
                    <a:pt x="2325357" y="1379004"/>
                  </a:lnTo>
                  <a:lnTo>
                    <a:pt x="2545651" y="1624431"/>
                  </a:lnTo>
                  <a:lnTo>
                    <a:pt x="2765945" y="1379004"/>
                  </a:lnTo>
                  <a:lnTo>
                    <a:pt x="2986214" y="1624418"/>
                  </a:lnTo>
                  <a:lnTo>
                    <a:pt x="3081210" y="1518589"/>
                  </a:lnTo>
                  <a:lnTo>
                    <a:pt x="3081210" y="1478508"/>
                  </a:lnTo>
                  <a:close/>
                </a:path>
                <a:path w="6187440" h="3378835">
                  <a:moveTo>
                    <a:pt x="3081210" y="887984"/>
                  </a:moveTo>
                  <a:lnTo>
                    <a:pt x="2986214" y="993813"/>
                  </a:lnTo>
                  <a:lnTo>
                    <a:pt x="2765945" y="748385"/>
                  </a:lnTo>
                  <a:lnTo>
                    <a:pt x="2545651" y="993825"/>
                  </a:lnTo>
                  <a:lnTo>
                    <a:pt x="2325357" y="748385"/>
                  </a:lnTo>
                  <a:lnTo>
                    <a:pt x="2105063" y="993825"/>
                  </a:lnTo>
                  <a:lnTo>
                    <a:pt x="1884756" y="748385"/>
                  </a:lnTo>
                  <a:lnTo>
                    <a:pt x="1664462" y="993825"/>
                  </a:lnTo>
                  <a:lnTo>
                    <a:pt x="1444167" y="748385"/>
                  </a:lnTo>
                  <a:lnTo>
                    <a:pt x="1223873" y="993813"/>
                  </a:lnTo>
                  <a:lnTo>
                    <a:pt x="1003592" y="748385"/>
                  </a:lnTo>
                  <a:lnTo>
                    <a:pt x="783310" y="993825"/>
                  </a:lnTo>
                  <a:lnTo>
                    <a:pt x="563003" y="748385"/>
                  </a:lnTo>
                  <a:lnTo>
                    <a:pt x="342696" y="993825"/>
                  </a:lnTo>
                  <a:lnTo>
                    <a:pt x="122415" y="748385"/>
                  </a:lnTo>
                  <a:lnTo>
                    <a:pt x="0" y="884783"/>
                  </a:lnTo>
                  <a:lnTo>
                    <a:pt x="0" y="924864"/>
                  </a:lnTo>
                  <a:lnTo>
                    <a:pt x="122415" y="788492"/>
                  </a:lnTo>
                  <a:lnTo>
                    <a:pt x="342696" y="1033907"/>
                  </a:lnTo>
                  <a:lnTo>
                    <a:pt x="563003" y="788492"/>
                  </a:lnTo>
                  <a:lnTo>
                    <a:pt x="783310" y="1033907"/>
                  </a:lnTo>
                  <a:lnTo>
                    <a:pt x="1003592" y="788492"/>
                  </a:lnTo>
                  <a:lnTo>
                    <a:pt x="1223873" y="1033907"/>
                  </a:lnTo>
                  <a:lnTo>
                    <a:pt x="1444167" y="788492"/>
                  </a:lnTo>
                  <a:lnTo>
                    <a:pt x="1664462" y="1033907"/>
                  </a:lnTo>
                  <a:lnTo>
                    <a:pt x="1884756" y="788492"/>
                  </a:lnTo>
                  <a:lnTo>
                    <a:pt x="2105063" y="1033907"/>
                  </a:lnTo>
                  <a:lnTo>
                    <a:pt x="2325357" y="788492"/>
                  </a:lnTo>
                  <a:lnTo>
                    <a:pt x="2545651" y="1033907"/>
                  </a:lnTo>
                  <a:lnTo>
                    <a:pt x="2765945" y="788492"/>
                  </a:lnTo>
                  <a:lnTo>
                    <a:pt x="2986214" y="1033907"/>
                  </a:lnTo>
                  <a:lnTo>
                    <a:pt x="3081210" y="928077"/>
                  </a:lnTo>
                  <a:lnTo>
                    <a:pt x="3081210" y="887984"/>
                  </a:lnTo>
                  <a:close/>
                </a:path>
                <a:path w="6187440" h="3378835">
                  <a:moveTo>
                    <a:pt x="3081210" y="299300"/>
                  </a:moveTo>
                  <a:lnTo>
                    <a:pt x="2986214" y="405130"/>
                  </a:lnTo>
                  <a:lnTo>
                    <a:pt x="2765945" y="159702"/>
                  </a:lnTo>
                  <a:lnTo>
                    <a:pt x="2545651" y="405130"/>
                  </a:lnTo>
                  <a:lnTo>
                    <a:pt x="2325357" y="159702"/>
                  </a:lnTo>
                  <a:lnTo>
                    <a:pt x="2105063" y="405130"/>
                  </a:lnTo>
                  <a:lnTo>
                    <a:pt x="1884756" y="159702"/>
                  </a:lnTo>
                  <a:lnTo>
                    <a:pt x="1664462" y="405130"/>
                  </a:lnTo>
                  <a:lnTo>
                    <a:pt x="1444167" y="159702"/>
                  </a:lnTo>
                  <a:lnTo>
                    <a:pt x="1223873" y="405130"/>
                  </a:lnTo>
                  <a:lnTo>
                    <a:pt x="1003592" y="159702"/>
                  </a:lnTo>
                  <a:lnTo>
                    <a:pt x="783310" y="405130"/>
                  </a:lnTo>
                  <a:lnTo>
                    <a:pt x="563003" y="159702"/>
                  </a:lnTo>
                  <a:lnTo>
                    <a:pt x="342696" y="405130"/>
                  </a:lnTo>
                  <a:lnTo>
                    <a:pt x="122415" y="159702"/>
                  </a:lnTo>
                  <a:lnTo>
                    <a:pt x="0" y="296087"/>
                  </a:lnTo>
                  <a:lnTo>
                    <a:pt x="0" y="336181"/>
                  </a:lnTo>
                  <a:lnTo>
                    <a:pt x="122415" y="199796"/>
                  </a:lnTo>
                  <a:lnTo>
                    <a:pt x="342696" y="445223"/>
                  </a:lnTo>
                  <a:lnTo>
                    <a:pt x="563003" y="199796"/>
                  </a:lnTo>
                  <a:lnTo>
                    <a:pt x="783310" y="445223"/>
                  </a:lnTo>
                  <a:lnTo>
                    <a:pt x="1003592" y="199796"/>
                  </a:lnTo>
                  <a:lnTo>
                    <a:pt x="1223873" y="445211"/>
                  </a:lnTo>
                  <a:lnTo>
                    <a:pt x="1444167" y="199796"/>
                  </a:lnTo>
                  <a:lnTo>
                    <a:pt x="1664462" y="445223"/>
                  </a:lnTo>
                  <a:lnTo>
                    <a:pt x="1884756" y="199796"/>
                  </a:lnTo>
                  <a:lnTo>
                    <a:pt x="2105063" y="445223"/>
                  </a:lnTo>
                  <a:lnTo>
                    <a:pt x="2325357" y="199796"/>
                  </a:lnTo>
                  <a:lnTo>
                    <a:pt x="2545651" y="445223"/>
                  </a:lnTo>
                  <a:lnTo>
                    <a:pt x="2765945" y="199796"/>
                  </a:lnTo>
                  <a:lnTo>
                    <a:pt x="2986214" y="445211"/>
                  </a:lnTo>
                  <a:lnTo>
                    <a:pt x="3081210" y="339382"/>
                  </a:lnTo>
                  <a:lnTo>
                    <a:pt x="3081210" y="299300"/>
                  </a:lnTo>
                  <a:close/>
                </a:path>
                <a:path w="6187440" h="3378835">
                  <a:moveTo>
                    <a:pt x="3081223" y="2918206"/>
                  </a:moveTo>
                  <a:lnTo>
                    <a:pt x="2986328" y="2812478"/>
                  </a:lnTo>
                  <a:lnTo>
                    <a:pt x="2766047" y="3057906"/>
                  </a:lnTo>
                  <a:lnTo>
                    <a:pt x="2545753" y="2812478"/>
                  </a:lnTo>
                  <a:lnTo>
                    <a:pt x="2325459" y="3057906"/>
                  </a:lnTo>
                  <a:lnTo>
                    <a:pt x="2105177" y="2812478"/>
                  </a:lnTo>
                  <a:lnTo>
                    <a:pt x="1884883" y="3057906"/>
                  </a:lnTo>
                  <a:lnTo>
                    <a:pt x="2105177" y="3303333"/>
                  </a:lnTo>
                  <a:lnTo>
                    <a:pt x="2325459" y="3057918"/>
                  </a:lnTo>
                  <a:lnTo>
                    <a:pt x="2545753" y="3303333"/>
                  </a:lnTo>
                  <a:lnTo>
                    <a:pt x="2766034" y="3057931"/>
                  </a:lnTo>
                  <a:lnTo>
                    <a:pt x="2986328" y="3303346"/>
                  </a:lnTo>
                  <a:lnTo>
                    <a:pt x="3081223" y="3197618"/>
                  </a:lnTo>
                  <a:lnTo>
                    <a:pt x="3081223" y="2918206"/>
                  </a:lnTo>
                  <a:close/>
                </a:path>
                <a:path w="6187440" h="3378835">
                  <a:moveTo>
                    <a:pt x="3081223" y="2336012"/>
                  </a:moveTo>
                  <a:lnTo>
                    <a:pt x="2986328" y="2230285"/>
                  </a:lnTo>
                  <a:lnTo>
                    <a:pt x="2766034" y="2475712"/>
                  </a:lnTo>
                  <a:lnTo>
                    <a:pt x="2545753" y="2230285"/>
                  </a:lnTo>
                  <a:lnTo>
                    <a:pt x="2325459" y="2475712"/>
                  </a:lnTo>
                  <a:lnTo>
                    <a:pt x="2105177" y="2230285"/>
                  </a:lnTo>
                  <a:lnTo>
                    <a:pt x="1884883" y="2475712"/>
                  </a:lnTo>
                  <a:lnTo>
                    <a:pt x="2105177" y="2721140"/>
                  </a:lnTo>
                  <a:lnTo>
                    <a:pt x="2325459" y="2475725"/>
                  </a:lnTo>
                  <a:lnTo>
                    <a:pt x="2545753" y="2721140"/>
                  </a:lnTo>
                  <a:lnTo>
                    <a:pt x="2766034" y="2475725"/>
                  </a:lnTo>
                  <a:lnTo>
                    <a:pt x="2986328" y="2721140"/>
                  </a:lnTo>
                  <a:lnTo>
                    <a:pt x="3081223" y="2615412"/>
                  </a:lnTo>
                  <a:lnTo>
                    <a:pt x="3081223" y="2336012"/>
                  </a:lnTo>
                  <a:close/>
                </a:path>
                <a:path w="6187440" h="3378835">
                  <a:moveTo>
                    <a:pt x="3081223" y="1745500"/>
                  </a:moveTo>
                  <a:lnTo>
                    <a:pt x="2986328" y="1639773"/>
                  </a:lnTo>
                  <a:lnTo>
                    <a:pt x="2766034" y="1885200"/>
                  </a:lnTo>
                  <a:lnTo>
                    <a:pt x="2545753" y="1639773"/>
                  </a:lnTo>
                  <a:lnTo>
                    <a:pt x="2325459" y="1885200"/>
                  </a:lnTo>
                  <a:lnTo>
                    <a:pt x="2105177" y="1639773"/>
                  </a:lnTo>
                  <a:lnTo>
                    <a:pt x="1884883" y="1885200"/>
                  </a:lnTo>
                  <a:lnTo>
                    <a:pt x="2105177" y="2130628"/>
                  </a:lnTo>
                  <a:lnTo>
                    <a:pt x="2325459" y="1885213"/>
                  </a:lnTo>
                  <a:lnTo>
                    <a:pt x="2545753" y="2130628"/>
                  </a:lnTo>
                  <a:lnTo>
                    <a:pt x="2766034" y="1885213"/>
                  </a:lnTo>
                  <a:lnTo>
                    <a:pt x="2986328" y="2130641"/>
                  </a:lnTo>
                  <a:lnTo>
                    <a:pt x="3081223" y="2024913"/>
                  </a:lnTo>
                  <a:lnTo>
                    <a:pt x="3081223" y="1745500"/>
                  </a:lnTo>
                  <a:close/>
                </a:path>
                <a:path w="6187440" h="3378835">
                  <a:moveTo>
                    <a:pt x="3081223" y="1163955"/>
                  </a:moveTo>
                  <a:lnTo>
                    <a:pt x="2986328" y="1058227"/>
                  </a:lnTo>
                  <a:lnTo>
                    <a:pt x="2766034" y="1303667"/>
                  </a:lnTo>
                  <a:lnTo>
                    <a:pt x="2545753" y="1058240"/>
                  </a:lnTo>
                  <a:lnTo>
                    <a:pt x="2325459" y="1303667"/>
                  </a:lnTo>
                  <a:lnTo>
                    <a:pt x="2105177" y="1058240"/>
                  </a:lnTo>
                  <a:lnTo>
                    <a:pt x="1884883" y="1303667"/>
                  </a:lnTo>
                  <a:lnTo>
                    <a:pt x="2105177" y="1549095"/>
                  </a:lnTo>
                  <a:lnTo>
                    <a:pt x="2325459" y="1303680"/>
                  </a:lnTo>
                  <a:lnTo>
                    <a:pt x="2545753" y="1549095"/>
                  </a:lnTo>
                  <a:lnTo>
                    <a:pt x="2766034" y="1303680"/>
                  </a:lnTo>
                  <a:lnTo>
                    <a:pt x="2986328" y="1549095"/>
                  </a:lnTo>
                  <a:lnTo>
                    <a:pt x="3081223" y="1443367"/>
                  </a:lnTo>
                  <a:lnTo>
                    <a:pt x="3081223" y="1163955"/>
                  </a:lnTo>
                  <a:close/>
                </a:path>
                <a:path w="6187440" h="3378835">
                  <a:moveTo>
                    <a:pt x="3081223" y="573455"/>
                  </a:moveTo>
                  <a:lnTo>
                    <a:pt x="2986328" y="467728"/>
                  </a:lnTo>
                  <a:lnTo>
                    <a:pt x="2766034" y="713155"/>
                  </a:lnTo>
                  <a:lnTo>
                    <a:pt x="2545753" y="467728"/>
                  </a:lnTo>
                  <a:lnTo>
                    <a:pt x="2325459" y="713155"/>
                  </a:lnTo>
                  <a:lnTo>
                    <a:pt x="2105177" y="467728"/>
                  </a:lnTo>
                  <a:lnTo>
                    <a:pt x="1884883" y="713155"/>
                  </a:lnTo>
                  <a:lnTo>
                    <a:pt x="2105177" y="958583"/>
                  </a:lnTo>
                  <a:lnTo>
                    <a:pt x="2325459" y="713168"/>
                  </a:lnTo>
                  <a:lnTo>
                    <a:pt x="2545753" y="958583"/>
                  </a:lnTo>
                  <a:lnTo>
                    <a:pt x="2766034" y="713168"/>
                  </a:lnTo>
                  <a:lnTo>
                    <a:pt x="2986328" y="958583"/>
                  </a:lnTo>
                  <a:lnTo>
                    <a:pt x="3081223" y="852855"/>
                  </a:lnTo>
                  <a:lnTo>
                    <a:pt x="3081223" y="573455"/>
                  </a:lnTo>
                  <a:close/>
                </a:path>
                <a:path w="6187440" h="3378835">
                  <a:moveTo>
                    <a:pt x="3861460" y="124460"/>
                  </a:moveTo>
                  <a:lnTo>
                    <a:pt x="3749751" y="0"/>
                  </a:lnTo>
                  <a:lnTo>
                    <a:pt x="3532594" y="0"/>
                  </a:lnTo>
                  <a:lnTo>
                    <a:pt x="3420884" y="124460"/>
                  </a:lnTo>
                  <a:lnTo>
                    <a:pt x="3309175" y="0"/>
                  </a:lnTo>
                  <a:lnTo>
                    <a:pt x="3105708" y="0"/>
                  </a:lnTo>
                  <a:lnTo>
                    <a:pt x="3105708" y="264172"/>
                  </a:lnTo>
                  <a:lnTo>
                    <a:pt x="3200603" y="369887"/>
                  </a:lnTo>
                  <a:lnTo>
                    <a:pt x="3420884" y="124472"/>
                  </a:lnTo>
                  <a:lnTo>
                    <a:pt x="3641179" y="369887"/>
                  </a:lnTo>
                  <a:lnTo>
                    <a:pt x="3861460" y="124460"/>
                  </a:lnTo>
                  <a:close/>
                </a:path>
                <a:path w="6187440" h="3378835">
                  <a:moveTo>
                    <a:pt x="4302049" y="1303667"/>
                  </a:moveTo>
                  <a:lnTo>
                    <a:pt x="4081754" y="1058240"/>
                  </a:lnTo>
                  <a:lnTo>
                    <a:pt x="3861460" y="1303667"/>
                  </a:lnTo>
                  <a:lnTo>
                    <a:pt x="3641179" y="1058240"/>
                  </a:lnTo>
                  <a:lnTo>
                    <a:pt x="3420884" y="1303667"/>
                  </a:lnTo>
                  <a:lnTo>
                    <a:pt x="3200603" y="1058227"/>
                  </a:lnTo>
                  <a:lnTo>
                    <a:pt x="3105708" y="1163955"/>
                  </a:lnTo>
                  <a:lnTo>
                    <a:pt x="3105708" y="1443367"/>
                  </a:lnTo>
                  <a:lnTo>
                    <a:pt x="3200603" y="1549095"/>
                  </a:lnTo>
                  <a:lnTo>
                    <a:pt x="3420884" y="1303680"/>
                  </a:lnTo>
                  <a:lnTo>
                    <a:pt x="3641179" y="1549095"/>
                  </a:lnTo>
                  <a:lnTo>
                    <a:pt x="3861460" y="1303680"/>
                  </a:lnTo>
                  <a:lnTo>
                    <a:pt x="4081754" y="1549095"/>
                  </a:lnTo>
                  <a:lnTo>
                    <a:pt x="4302049" y="1303667"/>
                  </a:lnTo>
                  <a:close/>
                </a:path>
                <a:path w="6187440" h="3378835">
                  <a:moveTo>
                    <a:pt x="4302049" y="713155"/>
                  </a:moveTo>
                  <a:lnTo>
                    <a:pt x="4081754" y="467728"/>
                  </a:lnTo>
                  <a:lnTo>
                    <a:pt x="3861460" y="713155"/>
                  </a:lnTo>
                  <a:lnTo>
                    <a:pt x="3641179" y="467728"/>
                  </a:lnTo>
                  <a:lnTo>
                    <a:pt x="3420897" y="713143"/>
                  </a:lnTo>
                  <a:lnTo>
                    <a:pt x="3200603" y="467728"/>
                  </a:lnTo>
                  <a:lnTo>
                    <a:pt x="3105708" y="573443"/>
                  </a:lnTo>
                  <a:lnTo>
                    <a:pt x="3105708" y="852855"/>
                  </a:lnTo>
                  <a:lnTo>
                    <a:pt x="3200603" y="958570"/>
                  </a:lnTo>
                  <a:lnTo>
                    <a:pt x="3420884" y="713168"/>
                  </a:lnTo>
                  <a:lnTo>
                    <a:pt x="3641179" y="958583"/>
                  </a:lnTo>
                  <a:lnTo>
                    <a:pt x="3861460" y="713168"/>
                  </a:lnTo>
                  <a:lnTo>
                    <a:pt x="4081754" y="958583"/>
                  </a:lnTo>
                  <a:lnTo>
                    <a:pt x="4302049" y="713155"/>
                  </a:lnTo>
                  <a:close/>
                </a:path>
                <a:path w="6187440" h="3378835">
                  <a:moveTo>
                    <a:pt x="4302049" y="124460"/>
                  </a:moveTo>
                  <a:lnTo>
                    <a:pt x="4190339" y="0"/>
                  </a:lnTo>
                  <a:lnTo>
                    <a:pt x="3973182" y="0"/>
                  </a:lnTo>
                  <a:lnTo>
                    <a:pt x="3861473" y="124460"/>
                  </a:lnTo>
                  <a:lnTo>
                    <a:pt x="4081767" y="369887"/>
                  </a:lnTo>
                  <a:lnTo>
                    <a:pt x="4302049" y="124460"/>
                  </a:lnTo>
                  <a:close/>
                </a:path>
                <a:path w="6187440" h="3378835">
                  <a:moveTo>
                    <a:pt x="4742637" y="124460"/>
                  </a:moveTo>
                  <a:lnTo>
                    <a:pt x="4630928" y="0"/>
                  </a:lnTo>
                  <a:lnTo>
                    <a:pt x="4413770" y="0"/>
                  </a:lnTo>
                  <a:lnTo>
                    <a:pt x="4302061" y="124460"/>
                  </a:lnTo>
                  <a:lnTo>
                    <a:pt x="4522355" y="369887"/>
                  </a:lnTo>
                  <a:lnTo>
                    <a:pt x="4742637" y="124460"/>
                  </a:lnTo>
                  <a:close/>
                </a:path>
                <a:path w="6187440" h="3378835">
                  <a:moveTo>
                    <a:pt x="4742650" y="713155"/>
                  </a:moveTo>
                  <a:lnTo>
                    <a:pt x="4522355" y="467728"/>
                  </a:lnTo>
                  <a:lnTo>
                    <a:pt x="4302061" y="713155"/>
                  </a:lnTo>
                  <a:lnTo>
                    <a:pt x="4522355" y="958583"/>
                  </a:lnTo>
                  <a:lnTo>
                    <a:pt x="4742650" y="713155"/>
                  </a:lnTo>
                  <a:close/>
                </a:path>
                <a:path w="6187440" h="3378835">
                  <a:moveTo>
                    <a:pt x="5623801" y="124460"/>
                  </a:moveTo>
                  <a:lnTo>
                    <a:pt x="5512092" y="0"/>
                  </a:lnTo>
                  <a:lnTo>
                    <a:pt x="5294935" y="0"/>
                  </a:lnTo>
                  <a:lnTo>
                    <a:pt x="5183225" y="124460"/>
                  </a:lnTo>
                  <a:lnTo>
                    <a:pt x="5071529" y="0"/>
                  </a:lnTo>
                  <a:lnTo>
                    <a:pt x="4854372" y="0"/>
                  </a:lnTo>
                  <a:lnTo>
                    <a:pt x="4742662" y="124460"/>
                  </a:lnTo>
                  <a:lnTo>
                    <a:pt x="4962957" y="369887"/>
                  </a:lnTo>
                  <a:lnTo>
                    <a:pt x="5183225" y="124472"/>
                  </a:lnTo>
                  <a:lnTo>
                    <a:pt x="5403520" y="369887"/>
                  </a:lnTo>
                  <a:lnTo>
                    <a:pt x="5623801" y="124460"/>
                  </a:lnTo>
                  <a:close/>
                </a:path>
                <a:path w="6187440" h="3378835">
                  <a:moveTo>
                    <a:pt x="5623814" y="713155"/>
                  </a:moveTo>
                  <a:lnTo>
                    <a:pt x="5403520" y="467728"/>
                  </a:lnTo>
                  <a:lnTo>
                    <a:pt x="5183225" y="713155"/>
                  </a:lnTo>
                  <a:lnTo>
                    <a:pt x="4962944" y="467728"/>
                  </a:lnTo>
                  <a:lnTo>
                    <a:pt x="4742650" y="713155"/>
                  </a:lnTo>
                  <a:lnTo>
                    <a:pt x="4962944" y="958583"/>
                  </a:lnTo>
                  <a:lnTo>
                    <a:pt x="5183225" y="713168"/>
                  </a:lnTo>
                  <a:lnTo>
                    <a:pt x="5403520" y="958583"/>
                  </a:lnTo>
                  <a:lnTo>
                    <a:pt x="5623814" y="713155"/>
                  </a:lnTo>
                  <a:close/>
                </a:path>
                <a:path w="6187440" h="3378835">
                  <a:moveTo>
                    <a:pt x="6064389" y="124460"/>
                  </a:moveTo>
                  <a:lnTo>
                    <a:pt x="5952680" y="0"/>
                  </a:lnTo>
                  <a:lnTo>
                    <a:pt x="5735523" y="0"/>
                  </a:lnTo>
                  <a:lnTo>
                    <a:pt x="5623814" y="124460"/>
                  </a:lnTo>
                  <a:lnTo>
                    <a:pt x="5844108" y="369887"/>
                  </a:lnTo>
                  <a:lnTo>
                    <a:pt x="6064389" y="124460"/>
                  </a:lnTo>
                  <a:close/>
                </a:path>
                <a:path w="6187440" h="3378835">
                  <a:moveTo>
                    <a:pt x="6064402" y="713155"/>
                  </a:moveTo>
                  <a:lnTo>
                    <a:pt x="5844108" y="467728"/>
                  </a:lnTo>
                  <a:lnTo>
                    <a:pt x="5623814" y="713155"/>
                  </a:lnTo>
                  <a:lnTo>
                    <a:pt x="5844108" y="958583"/>
                  </a:lnTo>
                  <a:lnTo>
                    <a:pt x="6064402" y="713155"/>
                  </a:lnTo>
                  <a:close/>
                </a:path>
                <a:path w="6187440" h="3378835">
                  <a:moveTo>
                    <a:pt x="6186932" y="884783"/>
                  </a:moveTo>
                  <a:lnTo>
                    <a:pt x="6064516" y="748385"/>
                  </a:lnTo>
                  <a:lnTo>
                    <a:pt x="5844222" y="993825"/>
                  </a:lnTo>
                  <a:lnTo>
                    <a:pt x="5623903" y="748385"/>
                  </a:lnTo>
                  <a:lnTo>
                    <a:pt x="5403621" y="993825"/>
                  </a:lnTo>
                  <a:lnTo>
                    <a:pt x="5183327" y="748385"/>
                  </a:lnTo>
                  <a:lnTo>
                    <a:pt x="4963033" y="993813"/>
                  </a:lnTo>
                  <a:lnTo>
                    <a:pt x="4742764" y="748385"/>
                  </a:lnTo>
                  <a:lnTo>
                    <a:pt x="4522457" y="993825"/>
                  </a:lnTo>
                  <a:lnTo>
                    <a:pt x="4302163" y="748385"/>
                  </a:lnTo>
                  <a:lnTo>
                    <a:pt x="4081856" y="993825"/>
                  </a:lnTo>
                  <a:lnTo>
                    <a:pt x="3861562" y="748385"/>
                  </a:lnTo>
                  <a:lnTo>
                    <a:pt x="3641267" y="993825"/>
                  </a:lnTo>
                  <a:lnTo>
                    <a:pt x="3420986" y="748385"/>
                  </a:lnTo>
                  <a:lnTo>
                    <a:pt x="3200692" y="993813"/>
                  </a:lnTo>
                  <a:lnTo>
                    <a:pt x="3105696" y="887984"/>
                  </a:lnTo>
                  <a:lnTo>
                    <a:pt x="3105696" y="928077"/>
                  </a:lnTo>
                  <a:lnTo>
                    <a:pt x="3200692" y="1033907"/>
                  </a:lnTo>
                  <a:lnTo>
                    <a:pt x="3420986" y="788492"/>
                  </a:lnTo>
                  <a:lnTo>
                    <a:pt x="3641267" y="1033907"/>
                  </a:lnTo>
                  <a:lnTo>
                    <a:pt x="3861562" y="788492"/>
                  </a:lnTo>
                  <a:lnTo>
                    <a:pt x="4081856" y="1033907"/>
                  </a:lnTo>
                  <a:lnTo>
                    <a:pt x="4302163" y="788492"/>
                  </a:lnTo>
                  <a:lnTo>
                    <a:pt x="4522457" y="1033907"/>
                  </a:lnTo>
                  <a:lnTo>
                    <a:pt x="4742764" y="788492"/>
                  </a:lnTo>
                  <a:lnTo>
                    <a:pt x="4963033" y="1033907"/>
                  </a:lnTo>
                  <a:lnTo>
                    <a:pt x="5183327" y="788492"/>
                  </a:lnTo>
                  <a:lnTo>
                    <a:pt x="5403621" y="1033907"/>
                  </a:lnTo>
                  <a:lnTo>
                    <a:pt x="5623903" y="788492"/>
                  </a:lnTo>
                  <a:lnTo>
                    <a:pt x="5844222" y="1033907"/>
                  </a:lnTo>
                  <a:lnTo>
                    <a:pt x="6064516" y="788492"/>
                  </a:lnTo>
                  <a:lnTo>
                    <a:pt x="6186932" y="924864"/>
                  </a:lnTo>
                  <a:lnTo>
                    <a:pt x="6186932" y="884783"/>
                  </a:lnTo>
                  <a:close/>
                </a:path>
                <a:path w="6187440" h="3378835">
                  <a:moveTo>
                    <a:pt x="6186932" y="576656"/>
                  </a:moveTo>
                  <a:lnTo>
                    <a:pt x="6064415" y="713155"/>
                  </a:lnTo>
                  <a:lnTo>
                    <a:pt x="6186932" y="849655"/>
                  </a:lnTo>
                  <a:lnTo>
                    <a:pt x="6186932" y="576656"/>
                  </a:lnTo>
                  <a:close/>
                </a:path>
                <a:path w="6187440" h="3378835">
                  <a:moveTo>
                    <a:pt x="6186932" y="296087"/>
                  </a:moveTo>
                  <a:lnTo>
                    <a:pt x="6064516" y="159702"/>
                  </a:lnTo>
                  <a:lnTo>
                    <a:pt x="5844222" y="405130"/>
                  </a:lnTo>
                  <a:lnTo>
                    <a:pt x="5623903" y="159702"/>
                  </a:lnTo>
                  <a:lnTo>
                    <a:pt x="5403621" y="405130"/>
                  </a:lnTo>
                  <a:lnTo>
                    <a:pt x="5183327" y="159702"/>
                  </a:lnTo>
                  <a:lnTo>
                    <a:pt x="4963033" y="405130"/>
                  </a:lnTo>
                  <a:lnTo>
                    <a:pt x="4742764" y="159702"/>
                  </a:lnTo>
                  <a:lnTo>
                    <a:pt x="4522457" y="405130"/>
                  </a:lnTo>
                  <a:lnTo>
                    <a:pt x="4302163" y="159702"/>
                  </a:lnTo>
                  <a:lnTo>
                    <a:pt x="4081856" y="405130"/>
                  </a:lnTo>
                  <a:lnTo>
                    <a:pt x="3861562" y="159702"/>
                  </a:lnTo>
                  <a:lnTo>
                    <a:pt x="3641267" y="405130"/>
                  </a:lnTo>
                  <a:lnTo>
                    <a:pt x="3420986" y="159702"/>
                  </a:lnTo>
                  <a:lnTo>
                    <a:pt x="3200692" y="405130"/>
                  </a:lnTo>
                  <a:lnTo>
                    <a:pt x="3105696" y="299300"/>
                  </a:lnTo>
                  <a:lnTo>
                    <a:pt x="3105696" y="339382"/>
                  </a:lnTo>
                  <a:lnTo>
                    <a:pt x="3200692" y="445211"/>
                  </a:lnTo>
                  <a:lnTo>
                    <a:pt x="3420986" y="199796"/>
                  </a:lnTo>
                  <a:lnTo>
                    <a:pt x="3641267" y="445223"/>
                  </a:lnTo>
                  <a:lnTo>
                    <a:pt x="3861562" y="199796"/>
                  </a:lnTo>
                  <a:lnTo>
                    <a:pt x="4081856" y="445223"/>
                  </a:lnTo>
                  <a:lnTo>
                    <a:pt x="4302163" y="199796"/>
                  </a:lnTo>
                  <a:lnTo>
                    <a:pt x="4522457" y="445223"/>
                  </a:lnTo>
                  <a:lnTo>
                    <a:pt x="4742764" y="199796"/>
                  </a:lnTo>
                  <a:lnTo>
                    <a:pt x="4963033" y="445211"/>
                  </a:lnTo>
                  <a:lnTo>
                    <a:pt x="5183327" y="199796"/>
                  </a:lnTo>
                  <a:lnTo>
                    <a:pt x="5403621" y="445223"/>
                  </a:lnTo>
                  <a:lnTo>
                    <a:pt x="5623903" y="199796"/>
                  </a:lnTo>
                  <a:lnTo>
                    <a:pt x="5844222" y="445223"/>
                  </a:lnTo>
                  <a:lnTo>
                    <a:pt x="6064516" y="199796"/>
                  </a:lnTo>
                  <a:lnTo>
                    <a:pt x="6186932" y="336181"/>
                  </a:lnTo>
                  <a:lnTo>
                    <a:pt x="6186932" y="296087"/>
                  </a:lnTo>
                  <a:close/>
                </a:path>
                <a:path w="6187440" h="3378835">
                  <a:moveTo>
                    <a:pt x="6186932" y="0"/>
                  </a:moveTo>
                  <a:lnTo>
                    <a:pt x="6176124" y="0"/>
                  </a:lnTo>
                  <a:lnTo>
                    <a:pt x="6064415" y="124460"/>
                  </a:lnTo>
                  <a:lnTo>
                    <a:pt x="6186932" y="260959"/>
                  </a:lnTo>
                  <a:lnTo>
                    <a:pt x="6186932" y="0"/>
                  </a:lnTo>
                  <a:close/>
                </a:path>
              </a:pathLst>
            </a:custGeom>
            <a:solidFill>
              <a:srgbClr val="8AA1AD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58FD3860-AD7D-CF7D-A44B-D14CF13DF663}"/>
                </a:ext>
              </a:extLst>
            </p:cNvPr>
            <p:cNvSpPr/>
            <p:nvPr/>
          </p:nvSpPr>
          <p:spPr>
            <a:xfrm>
              <a:off x="9176918" y="19062"/>
              <a:ext cx="2991485" cy="3378835"/>
            </a:xfrm>
            <a:custGeom>
              <a:avLst/>
              <a:gdLst/>
              <a:ahLst/>
              <a:cxnLst/>
              <a:rect l="l" t="t" r="r" b="b"/>
              <a:pathLst>
                <a:path w="2991484" h="3378835">
                  <a:moveTo>
                    <a:pt x="122516" y="3057906"/>
                  </a:moveTo>
                  <a:lnTo>
                    <a:pt x="0" y="2921406"/>
                  </a:lnTo>
                  <a:lnTo>
                    <a:pt x="0" y="3194405"/>
                  </a:lnTo>
                  <a:lnTo>
                    <a:pt x="122516" y="3057906"/>
                  </a:lnTo>
                  <a:close/>
                </a:path>
                <a:path w="2991484" h="3378835">
                  <a:moveTo>
                    <a:pt x="122516" y="2475712"/>
                  </a:moveTo>
                  <a:lnTo>
                    <a:pt x="0" y="2339213"/>
                  </a:lnTo>
                  <a:lnTo>
                    <a:pt x="0" y="2612212"/>
                  </a:lnTo>
                  <a:lnTo>
                    <a:pt x="122516" y="2475712"/>
                  </a:lnTo>
                  <a:close/>
                </a:path>
                <a:path w="2991484" h="3378835">
                  <a:moveTo>
                    <a:pt x="201269" y="0"/>
                  </a:moveTo>
                  <a:lnTo>
                    <a:pt x="165277" y="0"/>
                  </a:lnTo>
                  <a:lnTo>
                    <a:pt x="120332" y="50076"/>
                  </a:lnTo>
                  <a:lnTo>
                    <a:pt x="75387" y="0"/>
                  </a:lnTo>
                  <a:lnTo>
                    <a:pt x="39395" y="0"/>
                  </a:lnTo>
                  <a:lnTo>
                    <a:pt x="120332" y="90170"/>
                  </a:lnTo>
                  <a:lnTo>
                    <a:pt x="156324" y="50076"/>
                  </a:lnTo>
                  <a:lnTo>
                    <a:pt x="201269" y="0"/>
                  </a:lnTo>
                  <a:close/>
                </a:path>
                <a:path w="2991484" h="3378835">
                  <a:moveTo>
                    <a:pt x="563118" y="3057906"/>
                  </a:moveTo>
                  <a:lnTo>
                    <a:pt x="342823" y="2812478"/>
                  </a:lnTo>
                  <a:lnTo>
                    <a:pt x="122529" y="3057906"/>
                  </a:lnTo>
                  <a:lnTo>
                    <a:pt x="342823" y="3303333"/>
                  </a:lnTo>
                  <a:lnTo>
                    <a:pt x="563118" y="3057906"/>
                  </a:lnTo>
                  <a:close/>
                </a:path>
                <a:path w="2991484" h="3378835">
                  <a:moveTo>
                    <a:pt x="563118" y="2475712"/>
                  </a:moveTo>
                  <a:lnTo>
                    <a:pt x="342823" y="2230285"/>
                  </a:lnTo>
                  <a:lnTo>
                    <a:pt x="122529" y="2475712"/>
                  </a:lnTo>
                  <a:lnTo>
                    <a:pt x="342823" y="2721140"/>
                  </a:lnTo>
                  <a:lnTo>
                    <a:pt x="563118" y="2475712"/>
                  </a:lnTo>
                  <a:close/>
                </a:path>
                <a:path w="2991484" h="3378835">
                  <a:moveTo>
                    <a:pt x="641870" y="0"/>
                  </a:moveTo>
                  <a:lnTo>
                    <a:pt x="605878" y="0"/>
                  </a:lnTo>
                  <a:lnTo>
                    <a:pt x="560933" y="50076"/>
                  </a:lnTo>
                  <a:lnTo>
                    <a:pt x="515988" y="0"/>
                  </a:lnTo>
                  <a:lnTo>
                    <a:pt x="479996" y="0"/>
                  </a:lnTo>
                  <a:lnTo>
                    <a:pt x="560933" y="90170"/>
                  </a:lnTo>
                  <a:lnTo>
                    <a:pt x="596925" y="50076"/>
                  </a:lnTo>
                  <a:lnTo>
                    <a:pt x="641870" y="0"/>
                  </a:lnTo>
                  <a:close/>
                </a:path>
                <a:path w="2991484" h="3378835">
                  <a:moveTo>
                    <a:pt x="1082433" y="0"/>
                  </a:moveTo>
                  <a:lnTo>
                    <a:pt x="1046454" y="0"/>
                  </a:lnTo>
                  <a:lnTo>
                    <a:pt x="1001509" y="50076"/>
                  </a:lnTo>
                  <a:lnTo>
                    <a:pt x="956564" y="0"/>
                  </a:lnTo>
                  <a:lnTo>
                    <a:pt x="920584" y="0"/>
                  </a:lnTo>
                  <a:lnTo>
                    <a:pt x="1001509" y="90157"/>
                  </a:lnTo>
                  <a:lnTo>
                    <a:pt x="1037488" y="50076"/>
                  </a:lnTo>
                  <a:lnTo>
                    <a:pt x="1082433" y="0"/>
                  </a:lnTo>
                  <a:close/>
                </a:path>
                <a:path w="2991484" h="3378835">
                  <a:moveTo>
                    <a:pt x="1444282" y="3057906"/>
                  </a:moveTo>
                  <a:lnTo>
                    <a:pt x="1223987" y="2812478"/>
                  </a:lnTo>
                  <a:lnTo>
                    <a:pt x="1003693" y="3057906"/>
                  </a:lnTo>
                  <a:lnTo>
                    <a:pt x="783412" y="2812478"/>
                  </a:lnTo>
                  <a:lnTo>
                    <a:pt x="563118" y="3057906"/>
                  </a:lnTo>
                  <a:lnTo>
                    <a:pt x="783412" y="3303333"/>
                  </a:lnTo>
                  <a:lnTo>
                    <a:pt x="1003693" y="3057918"/>
                  </a:lnTo>
                  <a:lnTo>
                    <a:pt x="1223987" y="3303333"/>
                  </a:lnTo>
                  <a:lnTo>
                    <a:pt x="1444282" y="3057906"/>
                  </a:lnTo>
                  <a:close/>
                </a:path>
                <a:path w="2991484" h="3378835">
                  <a:moveTo>
                    <a:pt x="1444282" y="2475712"/>
                  </a:moveTo>
                  <a:lnTo>
                    <a:pt x="1223987" y="2230285"/>
                  </a:lnTo>
                  <a:lnTo>
                    <a:pt x="1003693" y="2475712"/>
                  </a:lnTo>
                  <a:lnTo>
                    <a:pt x="783412" y="2230285"/>
                  </a:lnTo>
                  <a:lnTo>
                    <a:pt x="563118" y="2475712"/>
                  </a:lnTo>
                  <a:lnTo>
                    <a:pt x="783412" y="2721140"/>
                  </a:lnTo>
                  <a:lnTo>
                    <a:pt x="1003693" y="2475725"/>
                  </a:lnTo>
                  <a:lnTo>
                    <a:pt x="1223987" y="2721140"/>
                  </a:lnTo>
                  <a:lnTo>
                    <a:pt x="1444282" y="2475712"/>
                  </a:lnTo>
                  <a:close/>
                </a:path>
                <a:path w="2991484" h="3378835">
                  <a:moveTo>
                    <a:pt x="1523034" y="0"/>
                  </a:moveTo>
                  <a:lnTo>
                    <a:pt x="1487043" y="0"/>
                  </a:lnTo>
                  <a:lnTo>
                    <a:pt x="1442097" y="50076"/>
                  </a:lnTo>
                  <a:lnTo>
                    <a:pt x="1397152" y="0"/>
                  </a:lnTo>
                  <a:lnTo>
                    <a:pt x="1361160" y="0"/>
                  </a:lnTo>
                  <a:lnTo>
                    <a:pt x="1442097" y="90170"/>
                  </a:lnTo>
                  <a:lnTo>
                    <a:pt x="1478089" y="50076"/>
                  </a:lnTo>
                  <a:lnTo>
                    <a:pt x="1523034" y="0"/>
                  </a:lnTo>
                  <a:close/>
                </a:path>
                <a:path w="2991484" h="3378835">
                  <a:moveTo>
                    <a:pt x="1884870" y="3057906"/>
                  </a:moveTo>
                  <a:lnTo>
                    <a:pt x="1664576" y="2812478"/>
                  </a:lnTo>
                  <a:lnTo>
                    <a:pt x="1444282" y="3057906"/>
                  </a:lnTo>
                  <a:lnTo>
                    <a:pt x="1664576" y="3303333"/>
                  </a:lnTo>
                  <a:lnTo>
                    <a:pt x="1884870" y="3057906"/>
                  </a:lnTo>
                  <a:close/>
                </a:path>
                <a:path w="2991484" h="3378835">
                  <a:moveTo>
                    <a:pt x="1884870" y="2475712"/>
                  </a:moveTo>
                  <a:lnTo>
                    <a:pt x="1664576" y="2230285"/>
                  </a:lnTo>
                  <a:lnTo>
                    <a:pt x="1444282" y="2475712"/>
                  </a:lnTo>
                  <a:lnTo>
                    <a:pt x="1664576" y="2721140"/>
                  </a:lnTo>
                  <a:lnTo>
                    <a:pt x="1884870" y="2475712"/>
                  </a:lnTo>
                  <a:close/>
                </a:path>
                <a:path w="2991484" h="3378835">
                  <a:moveTo>
                    <a:pt x="1963635" y="0"/>
                  </a:moveTo>
                  <a:lnTo>
                    <a:pt x="1927644" y="0"/>
                  </a:lnTo>
                  <a:lnTo>
                    <a:pt x="1882698" y="50076"/>
                  </a:lnTo>
                  <a:lnTo>
                    <a:pt x="1837753" y="0"/>
                  </a:lnTo>
                  <a:lnTo>
                    <a:pt x="1801761" y="0"/>
                  </a:lnTo>
                  <a:lnTo>
                    <a:pt x="1882698" y="90170"/>
                  </a:lnTo>
                  <a:lnTo>
                    <a:pt x="1918690" y="50076"/>
                  </a:lnTo>
                  <a:lnTo>
                    <a:pt x="1963635" y="0"/>
                  </a:lnTo>
                  <a:close/>
                </a:path>
                <a:path w="2991484" h="3378835">
                  <a:moveTo>
                    <a:pt x="2325471" y="3057906"/>
                  </a:moveTo>
                  <a:lnTo>
                    <a:pt x="2105177" y="2812478"/>
                  </a:lnTo>
                  <a:lnTo>
                    <a:pt x="1884883" y="3057906"/>
                  </a:lnTo>
                  <a:lnTo>
                    <a:pt x="2105177" y="3303333"/>
                  </a:lnTo>
                  <a:lnTo>
                    <a:pt x="2325471" y="3057906"/>
                  </a:lnTo>
                  <a:close/>
                </a:path>
                <a:path w="2991484" h="3378835">
                  <a:moveTo>
                    <a:pt x="2325471" y="2475712"/>
                  </a:moveTo>
                  <a:lnTo>
                    <a:pt x="2105177" y="2230285"/>
                  </a:lnTo>
                  <a:lnTo>
                    <a:pt x="1884883" y="2475712"/>
                  </a:lnTo>
                  <a:lnTo>
                    <a:pt x="2105177" y="2721140"/>
                  </a:lnTo>
                  <a:lnTo>
                    <a:pt x="2325471" y="2475712"/>
                  </a:lnTo>
                  <a:close/>
                </a:path>
                <a:path w="2991484" h="3378835">
                  <a:moveTo>
                    <a:pt x="2404211" y="0"/>
                  </a:moveTo>
                  <a:lnTo>
                    <a:pt x="2368232" y="0"/>
                  </a:lnTo>
                  <a:lnTo>
                    <a:pt x="2323287" y="50076"/>
                  </a:lnTo>
                  <a:lnTo>
                    <a:pt x="2278342" y="0"/>
                  </a:lnTo>
                  <a:lnTo>
                    <a:pt x="2242350" y="0"/>
                  </a:lnTo>
                  <a:lnTo>
                    <a:pt x="2323287" y="90170"/>
                  </a:lnTo>
                  <a:lnTo>
                    <a:pt x="2359279" y="50076"/>
                  </a:lnTo>
                  <a:lnTo>
                    <a:pt x="2404211" y="0"/>
                  </a:lnTo>
                  <a:close/>
                </a:path>
                <a:path w="2991484" h="3378835">
                  <a:moveTo>
                    <a:pt x="2844787" y="0"/>
                  </a:moveTo>
                  <a:lnTo>
                    <a:pt x="2808808" y="0"/>
                  </a:lnTo>
                  <a:lnTo>
                    <a:pt x="2763863" y="50076"/>
                  </a:lnTo>
                  <a:lnTo>
                    <a:pt x="2718917" y="0"/>
                  </a:lnTo>
                  <a:lnTo>
                    <a:pt x="2682938" y="0"/>
                  </a:lnTo>
                  <a:lnTo>
                    <a:pt x="2763863" y="90157"/>
                  </a:lnTo>
                  <a:lnTo>
                    <a:pt x="2799842" y="50076"/>
                  </a:lnTo>
                  <a:lnTo>
                    <a:pt x="2844787" y="0"/>
                  </a:lnTo>
                  <a:close/>
                </a:path>
                <a:path w="2991484" h="3378835">
                  <a:moveTo>
                    <a:pt x="2991053" y="2817723"/>
                  </a:moveTo>
                  <a:lnTo>
                    <a:pt x="2986354" y="2812478"/>
                  </a:lnTo>
                  <a:lnTo>
                    <a:pt x="2766060" y="3057906"/>
                  </a:lnTo>
                  <a:lnTo>
                    <a:pt x="2545765" y="2812478"/>
                  </a:lnTo>
                  <a:lnTo>
                    <a:pt x="2325471" y="3057906"/>
                  </a:lnTo>
                  <a:lnTo>
                    <a:pt x="2545765" y="3303333"/>
                  </a:lnTo>
                  <a:lnTo>
                    <a:pt x="2766047" y="3057931"/>
                  </a:lnTo>
                  <a:lnTo>
                    <a:pt x="2986354" y="3303346"/>
                  </a:lnTo>
                  <a:lnTo>
                    <a:pt x="2991053" y="3298088"/>
                  </a:lnTo>
                  <a:lnTo>
                    <a:pt x="2991053" y="2817723"/>
                  </a:lnTo>
                  <a:close/>
                </a:path>
                <a:path w="2991484" h="3378835">
                  <a:moveTo>
                    <a:pt x="2991053" y="2235543"/>
                  </a:moveTo>
                  <a:lnTo>
                    <a:pt x="2986354" y="2230285"/>
                  </a:lnTo>
                  <a:lnTo>
                    <a:pt x="2766047" y="2475712"/>
                  </a:lnTo>
                  <a:lnTo>
                    <a:pt x="2545765" y="2230285"/>
                  </a:lnTo>
                  <a:lnTo>
                    <a:pt x="2325471" y="2475712"/>
                  </a:lnTo>
                  <a:lnTo>
                    <a:pt x="2545765" y="2721140"/>
                  </a:lnTo>
                  <a:lnTo>
                    <a:pt x="2766047" y="2475725"/>
                  </a:lnTo>
                  <a:lnTo>
                    <a:pt x="2986354" y="2721140"/>
                  </a:lnTo>
                  <a:lnTo>
                    <a:pt x="2991053" y="2715895"/>
                  </a:lnTo>
                  <a:lnTo>
                    <a:pt x="2991053" y="2235543"/>
                  </a:lnTo>
                  <a:close/>
                </a:path>
                <a:path w="2991484" h="3378835">
                  <a:moveTo>
                    <a:pt x="2991066" y="3333204"/>
                  </a:moveTo>
                  <a:lnTo>
                    <a:pt x="2986240" y="3338576"/>
                  </a:lnTo>
                  <a:lnTo>
                    <a:pt x="2801937" y="3133242"/>
                  </a:lnTo>
                  <a:lnTo>
                    <a:pt x="2765958" y="3093148"/>
                  </a:lnTo>
                  <a:lnTo>
                    <a:pt x="2545664" y="3338576"/>
                  </a:lnTo>
                  <a:lnTo>
                    <a:pt x="2361349" y="3133242"/>
                  </a:lnTo>
                  <a:lnTo>
                    <a:pt x="2325370" y="3093148"/>
                  </a:lnTo>
                  <a:lnTo>
                    <a:pt x="2105088" y="3338576"/>
                  </a:lnTo>
                  <a:lnTo>
                    <a:pt x="1920760" y="3133242"/>
                  </a:lnTo>
                  <a:lnTo>
                    <a:pt x="1884768" y="3093148"/>
                  </a:lnTo>
                  <a:lnTo>
                    <a:pt x="1664474" y="3338576"/>
                  </a:lnTo>
                  <a:lnTo>
                    <a:pt x="1480159" y="3133242"/>
                  </a:lnTo>
                  <a:lnTo>
                    <a:pt x="1444180" y="3093148"/>
                  </a:lnTo>
                  <a:lnTo>
                    <a:pt x="1223899" y="3338576"/>
                  </a:lnTo>
                  <a:lnTo>
                    <a:pt x="1039583" y="3133242"/>
                  </a:lnTo>
                  <a:lnTo>
                    <a:pt x="1003604" y="3093148"/>
                  </a:lnTo>
                  <a:lnTo>
                    <a:pt x="783323" y="3338576"/>
                  </a:lnTo>
                  <a:lnTo>
                    <a:pt x="599008" y="3133242"/>
                  </a:lnTo>
                  <a:lnTo>
                    <a:pt x="563029" y="3093148"/>
                  </a:lnTo>
                  <a:lnTo>
                    <a:pt x="342709" y="3338576"/>
                  </a:lnTo>
                  <a:lnTo>
                    <a:pt x="158407" y="3133242"/>
                  </a:lnTo>
                  <a:lnTo>
                    <a:pt x="122428" y="3093148"/>
                  </a:lnTo>
                  <a:lnTo>
                    <a:pt x="12" y="3229533"/>
                  </a:lnTo>
                  <a:lnTo>
                    <a:pt x="12" y="3269615"/>
                  </a:lnTo>
                  <a:lnTo>
                    <a:pt x="122428" y="3133242"/>
                  </a:lnTo>
                  <a:lnTo>
                    <a:pt x="342709" y="3378657"/>
                  </a:lnTo>
                  <a:lnTo>
                    <a:pt x="378688" y="3338576"/>
                  </a:lnTo>
                  <a:lnTo>
                    <a:pt x="563029" y="3133242"/>
                  </a:lnTo>
                  <a:lnTo>
                    <a:pt x="783323" y="3378657"/>
                  </a:lnTo>
                  <a:lnTo>
                    <a:pt x="819289" y="3338576"/>
                  </a:lnTo>
                  <a:lnTo>
                    <a:pt x="1003604" y="3133242"/>
                  </a:lnTo>
                  <a:lnTo>
                    <a:pt x="1223899" y="3378657"/>
                  </a:lnTo>
                  <a:lnTo>
                    <a:pt x="1259865" y="3338576"/>
                  </a:lnTo>
                  <a:lnTo>
                    <a:pt x="1444180" y="3133242"/>
                  </a:lnTo>
                  <a:lnTo>
                    <a:pt x="1664474" y="3378657"/>
                  </a:lnTo>
                  <a:lnTo>
                    <a:pt x="1700453" y="3338576"/>
                  </a:lnTo>
                  <a:lnTo>
                    <a:pt x="1884768" y="3133242"/>
                  </a:lnTo>
                  <a:lnTo>
                    <a:pt x="2105088" y="3378657"/>
                  </a:lnTo>
                  <a:lnTo>
                    <a:pt x="2141055" y="3338576"/>
                  </a:lnTo>
                  <a:lnTo>
                    <a:pt x="2325370" y="3133242"/>
                  </a:lnTo>
                  <a:lnTo>
                    <a:pt x="2545664" y="3378657"/>
                  </a:lnTo>
                  <a:lnTo>
                    <a:pt x="2581643" y="3338576"/>
                  </a:lnTo>
                  <a:lnTo>
                    <a:pt x="2765958" y="3133242"/>
                  </a:lnTo>
                  <a:lnTo>
                    <a:pt x="2986240" y="3378657"/>
                  </a:lnTo>
                  <a:lnTo>
                    <a:pt x="2991066" y="3373285"/>
                  </a:lnTo>
                  <a:lnTo>
                    <a:pt x="2991066" y="3338576"/>
                  </a:lnTo>
                  <a:lnTo>
                    <a:pt x="2991066" y="3333204"/>
                  </a:lnTo>
                  <a:close/>
                </a:path>
                <a:path w="2991484" h="3378835">
                  <a:moveTo>
                    <a:pt x="2991066" y="2750997"/>
                  </a:moveTo>
                  <a:lnTo>
                    <a:pt x="2986240" y="2756382"/>
                  </a:lnTo>
                  <a:lnTo>
                    <a:pt x="2801937" y="2551049"/>
                  </a:lnTo>
                  <a:lnTo>
                    <a:pt x="2765958" y="2510955"/>
                  </a:lnTo>
                  <a:lnTo>
                    <a:pt x="2545664" y="2756395"/>
                  </a:lnTo>
                  <a:lnTo>
                    <a:pt x="2361349" y="2551049"/>
                  </a:lnTo>
                  <a:lnTo>
                    <a:pt x="2325370" y="2510955"/>
                  </a:lnTo>
                  <a:lnTo>
                    <a:pt x="2105088" y="2756395"/>
                  </a:lnTo>
                  <a:lnTo>
                    <a:pt x="1920748" y="2551049"/>
                  </a:lnTo>
                  <a:lnTo>
                    <a:pt x="1884768" y="2510955"/>
                  </a:lnTo>
                  <a:lnTo>
                    <a:pt x="1664474" y="2756395"/>
                  </a:lnTo>
                  <a:lnTo>
                    <a:pt x="1480159" y="2551049"/>
                  </a:lnTo>
                  <a:lnTo>
                    <a:pt x="1444180" y="2510955"/>
                  </a:lnTo>
                  <a:lnTo>
                    <a:pt x="1223899" y="2756382"/>
                  </a:lnTo>
                  <a:lnTo>
                    <a:pt x="1039583" y="2551049"/>
                  </a:lnTo>
                  <a:lnTo>
                    <a:pt x="1003604" y="2510955"/>
                  </a:lnTo>
                  <a:lnTo>
                    <a:pt x="783323" y="2756395"/>
                  </a:lnTo>
                  <a:lnTo>
                    <a:pt x="599008" y="2551049"/>
                  </a:lnTo>
                  <a:lnTo>
                    <a:pt x="563029" y="2510955"/>
                  </a:lnTo>
                  <a:lnTo>
                    <a:pt x="342709" y="2756395"/>
                  </a:lnTo>
                  <a:lnTo>
                    <a:pt x="158407" y="2551049"/>
                  </a:lnTo>
                  <a:lnTo>
                    <a:pt x="122428" y="2510955"/>
                  </a:lnTo>
                  <a:lnTo>
                    <a:pt x="12" y="2647353"/>
                  </a:lnTo>
                  <a:lnTo>
                    <a:pt x="12" y="2687434"/>
                  </a:lnTo>
                  <a:lnTo>
                    <a:pt x="122428" y="2551049"/>
                  </a:lnTo>
                  <a:lnTo>
                    <a:pt x="342709" y="2796476"/>
                  </a:lnTo>
                  <a:lnTo>
                    <a:pt x="378688" y="2756395"/>
                  </a:lnTo>
                  <a:lnTo>
                    <a:pt x="563029" y="2551049"/>
                  </a:lnTo>
                  <a:lnTo>
                    <a:pt x="783323" y="2796476"/>
                  </a:lnTo>
                  <a:lnTo>
                    <a:pt x="819289" y="2756395"/>
                  </a:lnTo>
                  <a:lnTo>
                    <a:pt x="1003604" y="2551049"/>
                  </a:lnTo>
                  <a:lnTo>
                    <a:pt x="1223899" y="2796476"/>
                  </a:lnTo>
                  <a:lnTo>
                    <a:pt x="1259878" y="2756382"/>
                  </a:lnTo>
                  <a:lnTo>
                    <a:pt x="1444180" y="2551049"/>
                  </a:lnTo>
                  <a:lnTo>
                    <a:pt x="1664474" y="2796476"/>
                  </a:lnTo>
                  <a:lnTo>
                    <a:pt x="1700441" y="2756395"/>
                  </a:lnTo>
                  <a:lnTo>
                    <a:pt x="1884768" y="2551049"/>
                  </a:lnTo>
                  <a:lnTo>
                    <a:pt x="2105088" y="2796476"/>
                  </a:lnTo>
                  <a:lnTo>
                    <a:pt x="2141055" y="2756395"/>
                  </a:lnTo>
                  <a:lnTo>
                    <a:pt x="2325370" y="2551049"/>
                  </a:lnTo>
                  <a:lnTo>
                    <a:pt x="2545664" y="2796476"/>
                  </a:lnTo>
                  <a:lnTo>
                    <a:pt x="2581630" y="2756395"/>
                  </a:lnTo>
                  <a:lnTo>
                    <a:pt x="2765958" y="2551049"/>
                  </a:lnTo>
                  <a:lnTo>
                    <a:pt x="2986240" y="2796476"/>
                  </a:lnTo>
                  <a:lnTo>
                    <a:pt x="2991066" y="2791091"/>
                  </a:lnTo>
                  <a:lnTo>
                    <a:pt x="2991066" y="2756382"/>
                  </a:lnTo>
                  <a:lnTo>
                    <a:pt x="2991066" y="2750997"/>
                  </a:lnTo>
                  <a:close/>
                </a:path>
                <a:path w="2991484" h="3378835">
                  <a:moveTo>
                    <a:pt x="2991066" y="2160486"/>
                  </a:moveTo>
                  <a:lnTo>
                    <a:pt x="2986240" y="2165858"/>
                  </a:lnTo>
                  <a:lnTo>
                    <a:pt x="2801937" y="1960524"/>
                  </a:lnTo>
                  <a:lnTo>
                    <a:pt x="2765958" y="1920430"/>
                  </a:lnTo>
                  <a:lnTo>
                    <a:pt x="2545664" y="2165870"/>
                  </a:lnTo>
                  <a:lnTo>
                    <a:pt x="2361349" y="1960524"/>
                  </a:lnTo>
                  <a:lnTo>
                    <a:pt x="2325370" y="1920430"/>
                  </a:lnTo>
                  <a:lnTo>
                    <a:pt x="2105088" y="2165870"/>
                  </a:lnTo>
                  <a:lnTo>
                    <a:pt x="1920748" y="1960524"/>
                  </a:lnTo>
                  <a:lnTo>
                    <a:pt x="1884768" y="1920430"/>
                  </a:lnTo>
                  <a:lnTo>
                    <a:pt x="1664474" y="2165870"/>
                  </a:lnTo>
                  <a:lnTo>
                    <a:pt x="1480159" y="1960524"/>
                  </a:lnTo>
                  <a:lnTo>
                    <a:pt x="1444180" y="1920430"/>
                  </a:lnTo>
                  <a:lnTo>
                    <a:pt x="1223899" y="2165858"/>
                  </a:lnTo>
                  <a:lnTo>
                    <a:pt x="1039583" y="1960524"/>
                  </a:lnTo>
                  <a:lnTo>
                    <a:pt x="1003604" y="1920430"/>
                  </a:lnTo>
                  <a:lnTo>
                    <a:pt x="783323" y="2165870"/>
                  </a:lnTo>
                  <a:lnTo>
                    <a:pt x="599008" y="1960524"/>
                  </a:lnTo>
                  <a:lnTo>
                    <a:pt x="563029" y="1920430"/>
                  </a:lnTo>
                  <a:lnTo>
                    <a:pt x="342709" y="2165870"/>
                  </a:lnTo>
                  <a:lnTo>
                    <a:pt x="158407" y="1960524"/>
                  </a:lnTo>
                  <a:lnTo>
                    <a:pt x="122428" y="1920430"/>
                  </a:lnTo>
                  <a:lnTo>
                    <a:pt x="12" y="2056828"/>
                  </a:lnTo>
                  <a:lnTo>
                    <a:pt x="12" y="2096909"/>
                  </a:lnTo>
                  <a:lnTo>
                    <a:pt x="122428" y="1960524"/>
                  </a:lnTo>
                  <a:lnTo>
                    <a:pt x="342709" y="2205952"/>
                  </a:lnTo>
                  <a:lnTo>
                    <a:pt x="378688" y="2165870"/>
                  </a:lnTo>
                  <a:lnTo>
                    <a:pt x="563029" y="1960524"/>
                  </a:lnTo>
                  <a:lnTo>
                    <a:pt x="783323" y="2205952"/>
                  </a:lnTo>
                  <a:lnTo>
                    <a:pt x="819289" y="2165870"/>
                  </a:lnTo>
                  <a:lnTo>
                    <a:pt x="1003604" y="1960524"/>
                  </a:lnTo>
                  <a:lnTo>
                    <a:pt x="1223899" y="2205952"/>
                  </a:lnTo>
                  <a:lnTo>
                    <a:pt x="1259878" y="2165858"/>
                  </a:lnTo>
                  <a:lnTo>
                    <a:pt x="1444180" y="1960524"/>
                  </a:lnTo>
                  <a:lnTo>
                    <a:pt x="1664474" y="2205952"/>
                  </a:lnTo>
                  <a:lnTo>
                    <a:pt x="1700441" y="2165870"/>
                  </a:lnTo>
                  <a:lnTo>
                    <a:pt x="1884768" y="1960524"/>
                  </a:lnTo>
                  <a:lnTo>
                    <a:pt x="2105088" y="2205952"/>
                  </a:lnTo>
                  <a:lnTo>
                    <a:pt x="2141055" y="2165870"/>
                  </a:lnTo>
                  <a:lnTo>
                    <a:pt x="2325370" y="1960524"/>
                  </a:lnTo>
                  <a:lnTo>
                    <a:pt x="2545664" y="2205952"/>
                  </a:lnTo>
                  <a:lnTo>
                    <a:pt x="2581630" y="2165870"/>
                  </a:lnTo>
                  <a:lnTo>
                    <a:pt x="2765958" y="1960524"/>
                  </a:lnTo>
                  <a:lnTo>
                    <a:pt x="2986240" y="2205952"/>
                  </a:lnTo>
                  <a:lnTo>
                    <a:pt x="2991066" y="2200579"/>
                  </a:lnTo>
                  <a:lnTo>
                    <a:pt x="2991066" y="2165858"/>
                  </a:lnTo>
                  <a:lnTo>
                    <a:pt x="2991066" y="2160486"/>
                  </a:lnTo>
                  <a:close/>
                </a:path>
              </a:pathLst>
            </a:custGeom>
            <a:solidFill>
              <a:srgbClr val="8AA1AD">
                <a:alpha val="3999"/>
              </a:srgbClr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</p:grpSp>
      <p:grpSp>
        <p:nvGrpSpPr>
          <p:cNvPr id="23" name="object 23">
            <a:extLst>
              <a:ext uri="{FF2B5EF4-FFF2-40B4-BE49-F238E27FC236}">
                <a16:creationId xmlns:a16="http://schemas.microsoft.com/office/drawing/2014/main" id="{0B2EECE3-C0B4-26D4-6309-272C3402084D}"/>
              </a:ext>
            </a:extLst>
          </p:cNvPr>
          <p:cNvGrpSpPr/>
          <p:nvPr/>
        </p:nvGrpSpPr>
        <p:grpSpPr>
          <a:xfrm>
            <a:off x="1414" y="6657705"/>
            <a:ext cx="12191081" cy="195307"/>
            <a:chOff x="0" y="6645376"/>
            <a:chExt cx="12168505" cy="194945"/>
          </a:xfrm>
        </p:grpSpPr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0D349A22-276C-E819-50A5-5482AB5B6307}"/>
                </a:ext>
              </a:extLst>
            </p:cNvPr>
            <p:cNvSpPr/>
            <p:nvPr/>
          </p:nvSpPr>
          <p:spPr>
            <a:xfrm>
              <a:off x="0" y="6645376"/>
              <a:ext cx="4043045" cy="194945"/>
            </a:xfrm>
            <a:custGeom>
              <a:avLst/>
              <a:gdLst/>
              <a:ahLst/>
              <a:cxnLst/>
              <a:rect l="l" t="t" r="r" b="b"/>
              <a:pathLst>
                <a:path w="4043045" h="194945">
                  <a:moveTo>
                    <a:pt x="4042486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42486" y="194627"/>
                  </a:lnTo>
                  <a:lnTo>
                    <a:pt x="4042486" y="0"/>
                  </a:lnTo>
                  <a:close/>
                </a:path>
              </a:pathLst>
            </a:custGeom>
            <a:solidFill>
              <a:srgbClr val="2C5CA9"/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E8BFF689-A2D3-86A5-44D3-E27E77FC787A}"/>
                </a:ext>
              </a:extLst>
            </p:cNvPr>
            <p:cNvSpPr/>
            <p:nvPr/>
          </p:nvSpPr>
          <p:spPr>
            <a:xfrm>
              <a:off x="4042486" y="6645376"/>
              <a:ext cx="4068445" cy="194945"/>
            </a:xfrm>
            <a:custGeom>
              <a:avLst/>
              <a:gdLst/>
              <a:ahLst/>
              <a:cxnLst/>
              <a:rect l="l" t="t" r="r" b="b"/>
              <a:pathLst>
                <a:path w="4068445" h="194945">
                  <a:moveTo>
                    <a:pt x="4068229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68229" y="194627"/>
                  </a:lnTo>
                  <a:lnTo>
                    <a:pt x="4068229" y="0"/>
                  </a:lnTo>
                  <a:close/>
                </a:path>
              </a:pathLst>
            </a:custGeom>
            <a:solidFill>
              <a:srgbClr val="149ED9"/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F4CBB4D9-E382-B341-E285-905DFF7B5077}"/>
                </a:ext>
              </a:extLst>
            </p:cNvPr>
            <p:cNvSpPr/>
            <p:nvPr/>
          </p:nvSpPr>
          <p:spPr>
            <a:xfrm>
              <a:off x="8110715" y="6645376"/>
              <a:ext cx="4057650" cy="194945"/>
            </a:xfrm>
            <a:custGeom>
              <a:avLst/>
              <a:gdLst/>
              <a:ahLst/>
              <a:cxnLst/>
              <a:rect l="l" t="t" r="r" b="b"/>
              <a:pathLst>
                <a:path w="4057650" h="194945">
                  <a:moveTo>
                    <a:pt x="4057269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57269" y="194627"/>
                  </a:lnTo>
                  <a:lnTo>
                    <a:pt x="4057269" y="0"/>
                  </a:lnTo>
                  <a:close/>
                </a:path>
              </a:pathLst>
            </a:custGeom>
            <a:solidFill>
              <a:srgbClr val="F8D10A"/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</p:grpSp>
      <p:grpSp>
        <p:nvGrpSpPr>
          <p:cNvPr id="28" name="object 28">
            <a:extLst>
              <a:ext uri="{FF2B5EF4-FFF2-40B4-BE49-F238E27FC236}">
                <a16:creationId xmlns:a16="http://schemas.microsoft.com/office/drawing/2014/main" id="{EA43E480-9BA5-5589-0C49-5F5F94C91C15}"/>
              </a:ext>
            </a:extLst>
          </p:cNvPr>
          <p:cNvGrpSpPr/>
          <p:nvPr/>
        </p:nvGrpSpPr>
        <p:grpSpPr>
          <a:xfrm>
            <a:off x="3308435" y="2418113"/>
            <a:ext cx="1356332" cy="1621618"/>
            <a:chOff x="3300897" y="3059971"/>
            <a:chExt cx="1353820" cy="1618615"/>
          </a:xfrm>
        </p:grpSpPr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A67B3D5F-9845-A36C-3297-80DDF4100811}"/>
                </a:ext>
              </a:extLst>
            </p:cNvPr>
            <p:cNvSpPr/>
            <p:nvPr/>
          </p:nvSpPr>
          <p:spPr>
            <a:xfrm>
              <a:off x="3300897" y="3059971"/>
              <a:ext cx="1250950" cy="809625"/>
            </a:xfrm>
            <a:custGeom>
              <a:avLst/>
              <a:gdLst/>
              <a:ahLst/>
              <a:cxnLst/>
              <a:rect l="l" t="t" r="r" b="b"/>
              <a:pathLst>
                <a:path w="1250950" h="809625">
                  <a:moveTo>
                    <a:pt x="218545" y="0"/>
                  </a:moveTo>
                  <a:lnTo>
                    <a:pt x="176061" y="4955"/>
                  </a:lnTo>
                  <a:lnTo>
                    <a:pt x="135291" y="17891"/>
                  </a:lnTo>
                  <a:lnTo>
                    <a:pt x="97474" y="38541"/>
                  </a:lnTo>
                  <a:lnTo>
                    <a:pt x="63849" y="66636"/>
                  </a:lnTo>
                  <a:lnTo>
                    <a:pt x="35656" y="101912"/>
                  </a:lnTo>
                  <a:lnTo>
                    <a:pt x="15082" y="142103"/>
                  </a:lnTo>
                  <a:lnTo>
                    <a:pt x="3285" y="184298"/>
                  </a:lnTo>
                  <a:lnTo>
                    <a:pt x="0" y="227258"/>
                  </a:lnTo>
                  <a:lnTo>
                    <a:pt x="4958" y="269742"/>
                  </a:lnTo>
                  <a:lnTo>
                    <a:pt x="17896" y="310512"/>
                  </a:lnTo>
                  <a:lnTo>
                    <a:pt x="38547" y="348328"/>
                  </a:lnTo>
                  <a:lnTo>
                    <a:pt x="66645" y="381951"/>
                  </a:lnTo>
                  <a:lnTo>
                    <a:pt x="101925" y="410141"/>
                  </a:lnTo>
                  <a:lnTo>
                    <a:pt x="719449" y="809188"/>
                  </a:lnTo>
                  <a:lnTo>
                    <a:pt x="1010216" y="621304"/>
                  </a:lnTo>
                  <a:lnTo>
                    <a:pt x="1057392" y="598224"/>
                  </a:lnTo>
                  <a:lnTo>
                    <a:pt x="1106950" y="587243"/>
                  </a:lnTo>
                  <a:lnTo>
                    <a:pt x="1156956" y="587829"/>
                  </a:lnTo>
                  <a:lnTo>
                    <a:pt x="1205472" y="599448"/>
                  </a:lnTo>
                  <a:lnTo>
                    <a:pt x="1250563" y="621571"/>
                  </a:lnTo>
                  <a:lnTo>
                    <a:pt x="343898" y="35681"/>
                  </a:lnTo>
                  <a:lnTo>
                    <a:pt x="303703" y="15096"/>
                  </a:lnTo>
                  <a:lnTo>
                    <a:pt x="261506" y="3291"/>
                  </a:lnTo>
                  <a:lnTo>
                    <a:pt x="218545" y="0"/>
                  </a:lnTo>
                  <a:close/>
                </a:path>
              </a:pathLst>
            </a:custGeom>
            <a:solidFill>
              <a:srgbClr val="135DAB"/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9212DAEF-D565-5AB8-CFD4-562FA7DD35F3}"/>
                </a:ext>
              </a:extLst>
            </p:cNvPr>
            <p:cNvSpPr/>
            <p:nvPr/>
          </p:nvSpPr>
          <p:spPr>
            <a:xfrm>
              <a:off x="3300899" y="3869164"/>
              <a:ext cx="1250950" cy="809625"/>
            </a:xfrm>
            <a:custGeom>
              <a:avLst/>
              <a:gdLst/>
              <a:ahLst/>
              <a:cxnLst/>
              <a:rect l="l" t="t" r="r" b="b"/>
              <a:pathLst>
                <a:path w="1250950" h="809625">
                  <a:moveTo>
                    <a:pt x="719444" y="0"/>
                  </a:moveTo>
                  <a:lnTo>
                    <a:pt x="101906" y="399033"/>
                  </a:lnTo>
                  <a:lnTo>
                    <a:pt x="66635" y="427223"/>
                  </a:lnTo>
                  <a:lnTo>
                    <a:pt x="38542" y="460846"/>
                  </a:lnTo>
                  <a:lnTo>
                    <a:pt x="17894" y="498663"/>
                  </a:lnTo>
                  <a:lnTo>
                    <a:pt x="4957" y="539434"/>
                  </a:lnTo>
                  <a:lnTo>
                    <a:pt x="0" y="581920"/>
                  </a:lnTo>
                  <a:lnTo>
                    <a:pt x="3287" y="624881"/>
                  </a:lnTo>
                  <a:lnTo>
                    <a:pt x="15086" y="667080"/>
                  </a:lnTo>
                  <a:lnTo>
                    <a:pt x="35663" y="707275"/>
                  </a:lnTo>
                  <a:lnTo>
                    <a:pt x="63853" y="742546"/>
                  </a:lnTo>
                  <a:lnTo>
                    <a:pt x="97475" y="770639"/>
                  </a:lnTo>
                  <a:lnTo>
                    <a:pt x="135291" y="791287"/>
                  </a:lnTo>
                  <a:lnTo>
                    <a:pt x="176060" y="804224"/>
                  </a:lnTo>
                  <a:lnTo>
                    <a:pt x="218543" y="809182"/>
                  </a:lnTo>
                  <a:lnTo>
                    <a:pt x="261500" y="805895"/>
                  </a:lnTo>
                  <a:lnTo>
                    <a:pt x="303692" y="794096"/>
                  </a:lnTo>
                  <a:lnTo>
                    <a:pt x="343879" y="773518"/>
                  </a:lnTo>
                  <a:lnTo>
                    <a:pt x="1250519" y="187642"/>
                  </a:lnTo>
                  <a:lnTo>
                    <a:pt x="1205431" y="209749"/>
                  </a:lnTo>
                  <a:lnTo>
                    <a:pt x="1156923" y="221358"/>
                  </a:lnTo>
                  <a:lnTo>
                    <a:pt x="1106929" y="221937"/>
                  </a:lnTo>
                  <a:lnTo>
                    <a:pt x="1057384" y="210960"/>
                  </a:lnTo>
                  <a:lnTo>
                    <a:pt x="1010223" y="187896"/>
                  </a:lnTo>
                  <a:lnTo>
                    <a:pt x="719444" y="0"/>
                  </a:lnTo>
                  <a:close/>
                </a:path>
              </a:pathLst>
            </a:custGeom>
            <a:solidFill>
              <a:srgbClr val="83C9EB"/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D8F00C80-E58F-EB72-44AB-DC2A3C077B4D}"/>
                </a:ext>
              </a:extLst>
            </p:cNvPr>
            <p:cNvSpPr/>
            <p:nvPr/>
          </p:nvSpPr>
          <p:spPr>
            <a:xfrm>
              <a:off x="4020348" y="3646406"/>
              <a:ext cx="634365" cy="445770"/>
            </a:xfrm>
            <a:custGeom>
              <a:avLst/>
              <a:gdLst/>
              <a:ahLst/>
              <a:cxnLst/>
              <a:rect l="l" t="t" r="r" b="b"/>
              <a:pathLst>
                <a:path w="634364" h="445770">
                  <a:moveTo>
                    <a:pt x="413600" y="0"/>
                  </a:moveTo>
                  <a:lnTo>
                    <a:pt x="361950" y="5511"/>
                  </a:lnTo>
                  <a:lnTo>
                    <a:pt x="322971" y="18213"/>
                  </a:lnTo>
                  <a:lnTo>
                    <a:pt x="296684" y="31749"/>
                  </a:lnTo>
                  <a:lnTo>
                    <a:pt x="293649" y="33007"/>
                  </a:lnTo>
                  <a:lnTo>
                    <a:pt x="0" y="222758"/>
                  </a:lnTo>
                  <a:lnTo>
                    <a:pt x="293725" y="412559"/>
                  </a:lnTo>
                  <a:lnTo>
                    <a:pt x="296875" y="413867"/>
                  </a:lnTo>
                  <a:lnTo>
                    <a:pt x="306616" y="419404"/>
                  </a:lnTo>
                  <a:lnTo>
                    <a:pt x="348891" y="436640"/>
                  </a:lnTo>
                  <a:lnTo>
                    <a:pt x="391744" y="444792"/>
                  </a:lnTo>
                  <a:lnTo>
                    <a:pt x="413397" y="445503"/>
                  </a:lnTo>
                  <a:lnTo>
                    <a:pt x="426783" y="444969"/>
                  </a:lnTo>
                  <a:lnTo>
                    <a:pt x="491464" y="430532"/>
                  </a:lnTo>
                  <a:lnTo>
                    <a:pt x="532015" y="409984"/>
                  </a:lnTo>
                  <a:lnTo>
                    <a:pt x="567261" y="381926"/>
                  </a:lnTo>
                  <a:lnTo>
                    <a:pt x="596404" y="346900"/>
                  </a:lnTo>
                  <a:lnTo>
                    <a:pt x="624235" y="288756"/>
                  </a:lnTo>
                  <a:lnTo>
                    <a:pt x="634187" y="222745"/>
                  </a:lnTo>
                  <a:lnTo>
                    <a:pt x="631633" y="188919"/>
                  </a:lnTo>
                  <a:lnTo>
                    <a:pt x="612332" y="126426"/>
                  </a:lnTo>
                  <a:lnTo>
                    <a:pt x="567274" y="63587"/>
                  </a:lnTo>
                  <a:lnTo>
                    <a:pt x="532009" y="35502"/>
                  </a:lnTo>
                  <a:lnTo>
                    <a:pt x="491428" y="14943"/>
                  </a:lnTo>
                  <a:lnTo>
                    <a:pt x="446595" y="2908"/>
                  </a:lnTo>
                  <a:lnTo>
                    <a:pt x="426681" y="520"/>
                  </a:lnTo>
                  <a:lnTo>
                    <a:pt x="413600" y="0"/>
                  </a:lnTo>
                  <a:close/>
                </a:path>
              </a:pathLst>
            </a:custGeom>
            <a:solidFill>
              <a:srgbClr val="46A2D7"/>
            </a:solidFill>
          </p:spPr>
          <p:txBody>
            <a:bodyPr wrap="square" lIns="0" tIns="0" rIns="0" bIns="0" rtlCol="0"/>
            <a:lstStyle/>
            <a:p>
              <a:endParaRPr sz="1403"/>
            </a:p>
          </p:txBody>
        </p:sp>
      </p:grpSp>
      <p:pic>
        <p:nvPicPr>
          <p:cNvPr id="32" name="object 32">
            <a:extLst>
              <a:ext uri="{FF2B5EF4-FFF2-40B4-BE49-F238E27FC236}">
                <a16:creationId xmlns:a16="http://schemas.microsoft.com/office/drawing/2014/main" id="{80406C3E-59F9-30CD-AC9B-3C71E84704E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056" y="146321"/>
            <a:ext cx="1053887" cy="1181734"/>
          </a:xfrm>
          <a:prstGeom prst="rect">
            <a:avLst/>
          </a:prstGeom>
        </p:spPr>
      </p:pic>
      <p:sp>
        <p:nvSpPr>
          <p:cNvPr id="33" name="object 33">
            <a:extLst>
              <a:ext uri="{FF2B5EF4-FFF2-40B4-BE49-F238E27FC236}">
                <a16:creationId xmlns:a16="http://schemas.microsoft.com/office/drawing/2014/main" id="{31418E36-FEE3-F4F2-918F-DB827A524CB6}"/>
              </a:ext>
            </a:extLst>
          </p:cNvPr>
          <p:cNvSpPr txBox="1"/>
          <p:nvPr/>
        </p:nvSpPr>
        <p:spPr>
          <a:xfrm>
            <a:off x="352436" y="1403387"/>
            <a:ext cx="946633" cy="141005"/>
          </a:xfrm>
          <a:prstGeom prst="rect">
            <a:avLst/>
          </a:prstGeom>
        </p:spPr>
        <p:txBody>
          <a:bodyPr vert="horz" wrap="square" lIns="0" tIns="17177" rIns="0" bIns="0" rtlCol="0">
            <a:spAutoFit/>
          </a:bodyPr>
          <a:lstStyle/>
          <a:p>
            <a:pPr marL="12724">
              <a:spcBef>
                <a:spcPts val="135"/>
              </a:spcBef>
            </a:pPr>
            <a:r>
              <a:rPr sz="802" b="1" spc="-55" dirty="0">
                <a:latin typeface="Trebuchet MS"/>
                <a:cs typeface="Trebuchet MS"/>
              </a:rPr>
              <a:t>REPUBLIC</a:t>
            </a:r>
            <a:r>
              <a:rPr sz="802" b="1" spc="-75" dirty="0">
                <a:latin typeface="Trebuchet MS"/>
                <a:cs typeface="Trebuchet MS"/>
              </a:rPr>
              <a:t> </a:t>
            </a:r>
            <a:r>
              <a:rPr sz="802" b="1" spc="-90" dirty="0">
                <a:latin typeface="Trebuchet MS"/>
                <a:cs typeface="Trebuchet MS"/>
              </a:rPr>
              <a:t>OF</a:t>
            </a:r>
            <a:r>
              <a:rPr sz="802" b="1" spc="-75" dirty="0">
                <a:latin typeface="Trebuchet MS"/>
                <a:cs typeface="Trebuchet MS"/>
              </a:rPr>
              <a:t> </a:t>
            </a:r>
            <a:r>
              <a:rPr sz="802" b="1" spc="-65" dirty="0">
                <a:latin typeface="Trebuchet MS"/>
                <a:cs typeface="Trebuchet MS"/>
              </a:rPr>
              <a:t>RWANDA</a:t>
            </a:r>
            <a:endParaRPr sz="802" dirty="0">
              <a:latin typeface="Trebuchet MS"/>
              <a:cs typeface="Trebuchet MS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0A067470-9D20-9097-6C3A-EEFC6FD2D488}"/>
              </a:ext>
            </a:extLst>
          </p:cNvPr>
          <p:cNvSpPr txBox="1"/>
          <p:nvPr/>
        </p:nvSpPr>
        <p:spPr>
          <a:xfrm>
            <a:off x="1668201" y="2894610"/>
            <a:ext cx="8583951" cy="612818"/>
          </a:xfrm>
          <a:prstGeom prst="rect">
            <a:avLst/>
          </a:prstGeom>
        </p:spPr>
        <p:txBody>
          <a:bodyPr vert="horz" wrap="square" lIns="0" tIns="11451" rIns="0" bIns="0" rtlCol="0">
            <a:spAutoFit/>
          </a:bodyPr>
          <a:lstStyle/>
          <a:p>
            <a:pPr marL="3588205" marR="1495085">
              <a:spcBef>
                <a:spcPts val="90"/>
              </a:spcBef>
            </a:pPr>
            <a:r>
              <a:rPr lang="en-US" sz="3907" b="1" spc="-410" dirty="0">
                <a:solidFill>
                  <a:srgbClr val="135DAB"/>
                </a:solidFill>
                <a:latin typeface="Trebuchet MS"/>
                <a:cs typeface="Trebuchet MS"/>
              </a:rPr>
              <a:t>Fiscal sector</a:t>
            </a:r>
          </a:p>
        </p:txBody>
      </p:sp>
    </p:spTree>
    <p:extLst>
      <p:ext uri="{BB962C8B-B14F-4D97-AF65-F5344CB8AC3E}">
        <p14:creationId xmlns:p14="http://schemas.microsoft.com/office/powerpoint/2010/main" val="2732170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1FD8D-E470-CC0D-4BCA-28300319C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>
            <a:extLst>
              <a:ext uri="{FF2B5EF4-FFF2-40B4-BE49-F238E27FC236}">
                <a16:creationId xmlns:a16="http://schemas.microsoft.com/office/drawing/2014/main" id="{BCCA2C45-0687-0B31-A3B8-7C3C5E01F7E1}"/>
              </a:ext>
            </a:extLst>
          </p:cNvPr>
          <p:cNvSpPr/>
          <p:nvPr/>
        </p:nvSpPr>
        <p:spPr>
          <a:xfrm>
            <a:off x="11404569" y="391250"/>
            <a:ext cx="787588" cy="518485"/>
          </a:xfrm>
          <a:custGeom>
            <a:avLst/>
            <a:gdLst/>
            <a:ahLst/>
            <a:cxnLst/>
            <a:rect l="l" t="t" r="r" b="b"/>
            <a:pathLst>
              <a:path w="786129" h="582294">
                <a:moveTo>
                  <a:pt x="785945" y="0"/>
                </a:moveTo>
                <a:lnTo>
                  <a:pt x="2146" y="0"/>
                </a:lnTo>
                <a:lnTo>
                  <a:pt x="20952" y="44715"/>
                </a:lnTo>
                <a:lnTo>
                  <a:pt x="36652" y="90958"/>
                </a:lnTo>
                <a:lnTo>
                  <a:pt x="49106" y="138603"/>
                </a:lnTo>
                <a:lnTo>
                  <a:pt x="58173" y="187522"/>
                </a:lnTo>
                <a:lnTo>
                  <a:pt x="63716" y="237591"/>
                </a:lnTo>
                <a:lnTo>
                  <a:pt x="65595" y="288683"/>
                </a:lnTo>
                <a:lnTo>
                  <a:pt x="63654" y="340682"/>
                </a:lnTo>
                <a:lnTo>
                  <a:pt x="57925" y="391623"/>
                </a:lnTo>
                <a:lnTo>
                  <a:pt x="48552" y="441371"/>
                </a:lnTo>
                <a:lnTo>
                  <a:pt x="35678" y="489790"/>
                </a:lnTo>
                <a:lnTo>
                  <a:pt x="19446" y="536746"/>
                </a:lnTo>
                <a:lnTo>
                  <a:pt x="0" y="582104"/>
                </a:lnTo>
                <a:lnTo>
                  <a:pt x="785945" y="582104"/>
                </a:lnTo>
                <a:lnTo>
                  <a:pt x="785945" y="0"/>
                </a:lnTo>
                <a:close/>
              </a:path>
            </a:pathLst>
          </a:custGeom>
          <a:solidFill>
            <a:srgbClr val="2C5CA9"/>
          </a:solidFill>
        </p:spPr>
        <p:txBody>
          <a:bodyPr wrap="square" lIns="0" tIns="0" rIns="0" bIns="0" rtlCol="0"/>
          <a:lstStyle/>
          <a:p>
            <a:pPr marL="0" marR="0" lvl="0" indent="0" algn="l" defTabSz="9161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sz="180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196BF5DC-3C1E-E072-B688-E21460D08F34}"/>
              </a:ext>
            </a:extLst>
          </p:cNvPr>
          <p:cNvGrpSpPr/>
          <p:nvPr/>
        </p:nvGrpSpPr>
        <p:grpSpPr>
          <a:xfrm>
            <a:off x="-10713" y="6673379"/>
            <a:ext cx="12191081" cy="195307"/>
            <a:chOff x="0" y="6645376"/>
            <a:chExt cx="12168505" cy="194945"/>
          </a:xfrm>
        </p:grpSpPr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2EB04445-96D4-999B-1290-D6362A66305F}"/>
                </a:ext>
              </a:extLst>
            </p:cNvPr>
            <p:cNvSpPr/>
            <p:nvPr/>
          </p:nvSpPr>
          <p:spPr>
            <a:xfrm>
              <a:off x="0" y="6645376"/>
              <a:ext cx="4050029" cy="194945"/>
            </a:xfrm>
            <a:custGeom>
              <a:avLst/>
              <a:gdLst/>
              <a:ahLst/>
              <a:cxnLst/>
              <a:rect l="l" t="t" r="r" b="b"/>
              <a:pathLst>
                <a:path w="4050029" h="194945">
                  <a:moveTo>
                    <a:pt x="4049890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49890" y="194627"/>
                  </a:lnTo>
                  <a:lnTo>
                    <a:pt x="4049890" y="0"/>
                  </a:lnTo>
                  <a:close/>
                </a:path>
              </a:pathLst>
            </a:custGeom>
            <a:solidFill>
              <a:srgbClr val="2C5CA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61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D64FDF13-7F03-D5D4-3B2F-614093EF2E91}"/>
                </a:ext>
              </a:extLst>
            </p:cNvPr>
            <p:cNvSpPr/>
            <p:nvPr/>
          </p:nvSpPr>
          <p:spPr>
            <a:xfrm>
              <a:off x="4049890" y="6645376"/>
              <a:ext cx="4068445" cy="194945"/>
            </a:xfrm>
            <a:custGeom>
              <a:avLst/>
              <a:gdLst/>
              <a:ahLst/>
              <a:cxnLst/>
              <a:rect l="l" t="t" r="r" b="b"/>
              <a:pathLst>
                <a:path w="4068445" h="194945">
                  <a:moveTo>
                    <a:pt x="4068229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68229" y="194627"/>
                  </a:lnTo>
                  <a:lnTo>
                    <a:pt x="4068229" y="0"/>
                  </a:lnTo>
                  <a:close/>
                </a:path>
              </a:pathLst>
            </a:custGeom>
            <a:solidFill>
              <a:srgbClr val="149ED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61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428B1F90-6767-04F4-8ADD-DDD071E9BD30}"/>
                </a:ext>
              </a:extLst>
            </p:cNvPr>
            <p:cNvSpPr/>
            <p:nvPr/>
          </p:nvSpPr>
          <p:spPr>
            <a:xfrm>
              <a:off x="8118119" y="6645376"/>
              <a:ext cx="4050029" cy="194945"/>
            </a:xfrm>
            <a:custGeom>
              <a:avLst/>
              <a:gdLst/>
              <a:ahLst/>
              <a:cxnLst/>
              <a:rect l="l" t="t" r="r" b="b"/>
              <a:pathLst>
                <a:path w="4050029" h="194945">
                  <a:moveTo>
                    <a:pt x="4049864" y="0"/>
                  </a:moveTo>
                  <a:lnTo>
                    <a:pt x="0" y="0"/>
                  </a:lnTo>
                  <a:lnTo>
                    <a:pt x="0" y="194627"/>
                  </a:lnTo>
                  <a:lnTo>
                    <a:pt x="4049864" y="194627"/>
                  </a:lnTo>
                  <a:lnTo>
                    <a:pt x="4049864" y="0"/>
                  </a:lnTo>
                  <a:close/>
                </a:path>
              </a:pathLst>
            </a:custGeom>
            <a:solidFill>
              <a:srgbClr val="F8D10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61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80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</p:grpSp>
      <p:pic>
        <p:nvPicPr>
          <p:cNvPr id="16" name="object 16">
            <a:extLst>
              <a:ext uri="{FF2B5EF4-FFF2-40B4-BE49-F238E27FC236}">
                <a16:creationId xmlns:a16="http://schemas.microsoft.com/office/drawing/2014/main" id="{62F7CDE1-9E17-FC59-7206-0419C216E52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3312" y="324490"/>
            <a:ext cx="272814" cy="326002"/>
          </a:xfrm>
          <a:prstGeom prst="rect">
            <a:avLst/>
          </a:prstGeom>
        </p:spPr>
      </p:pic>
      <p:sp>
        <p:nvSpPr>
          <p:cNvPr id="44" name="object 44">
            <a:extLst>
              <a:ext uri="{FF2B5EF4-FFF2-40B4-BE49-F238E27FC236}">
                <a16:creationId xmlns:a16="http://schemas.microsoft.com/office/drawing/2014/main" id="{7FB57099-2488-D838-61F4-66102DF22E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5149" y="205958"/>
            <a:ext cx="6094908" cy="444534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>
              <a:spcBef>
                <a:spcPts val="100"/>
              </a:spcBef>
            </a:pPr>
            <a:r>
              <a:rPr lang="en-US" sz="2805" spc="-260" dirty="0">
                <a:solidFill>
                  <a:srgbClr val="0070C0"/>
                </a:solidFill>
                <a:latin typeface="Trebuchet MS"/>
                <a:cs typeface="Trebuchet MS"/>
              </a:rPr>
              <a:t>Key message</a:t>
            </a:r>
            <a:endParaRPr lang="en-US" sz="2805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E23B5-07C4-4E4E-A112-97C38213797C}"/>
              </a:ext>
            </a:extLst>
          </p:cNvPr>
          <p:cNvSpPr txBox="1"/>
          <p:nvPr/>
        </p:nvSpPr>
        <p:spPr>
          <a:xfrm>
            <a:off x="462593" y="983837"/>
            <a:ext cx="10941976" cy="57786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6293" indent="-286293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q"/>
            </a:pPr>
            <a:r>
              <a:rPr lang="en-GB" sz="1800" dirty="0">
                <a:latin typeface="Bookman Old Style" panose="02050604050505020204" pitchFamily="18" charset="0"/>
              </a:rPr>
              <a:t>Budget Execution for FY2024/25 was boosted by </a:t>
            </a:r>
            <a:r>
              <a:rPr lang="en-GB" sz="1800" b="1" dirty="0">
                <a:latin typeface="Bookman Old Style" panose="02050604050505020204" pitchFamily="18" charset="0"/>
              </a:rPr>
              <a:t>strong tax revenue performance</a:t>
            </a:r>
            <a:endParaRPr lang="en-GB" sz="1800" dirty="0">
              <a:latin typeface="Bookman Old Style" panose="02050604050505020204" pitchFamily="18" charset="0"/>
            </a:endParaRPr>
          </a:p>
          <a:p>
            <a:pPr marL="285750" lvl="6" indent="-28575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GB" dirty="0">
                <a:latin typeface="Bookman Old Style" panose="02050604050505020204" pitchFamily="18" charset="0"/>
              </a:rPr>
              <a:t>Expenditure and deficit were as a result slightly higher than projected associated to more foreign financed capital loans disbursement. </a:t>
            </a:r>
            <a:endParaRPr lang="en-GB" sz="1800" dirty="0">
              <a:latin typeface="Bookman Old Style" panose="02050604050505020204" pitchFamily="18" charset="0"/>
            </a:endParaRPr>
          </a:p>
          <a:p>
            <a:pPr marL="286293" indent="-286293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q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FY 2025/26 overall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deficit is expected to narrow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 from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7.4% of GDP to 5</a:t>
            </a:r>
            <a:r>
              <a:rPr lang="en-US" sz="1800" b="1" kern="1200" dirty="0">
                <a:latin typeface="Bookman Old Style" panose="02050604050505020204" pitchFamily="18" charset="0"/>
                <a:ea typeface="+mn-ea"/>
              </a:rPr>
              <a:t>.8 % </a:t>
            </a:r>
            <a:r>
              <a:rPr lang="en-US" sz="1800" kern="1200" dirty="0">
                <a:latin typeface="Bookman Old Style" panose="02050604050505020204" pitchFamily="18" charset="0"/>
                <a:ea typeface="+mn-ea"/>
              </a:rPr>
              <a:t>of GDP</a:t>
            </a:r>
          </a:p>
          <a:p>
            <a:pPr marL="285750" indent="-28575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600" kern="1200" dirty="0">
                <a:latin typeface="Bookman Old Style" panose="02050604050505020204" pitchFamily="18" charset="0"/>
              </a:rPr>
              <a:t>Gains form the change in financing profile of NKIA </a:t>
            </a:r>
            <a:endParaRPr lang="en-US" sz="1800" kern="1200" dirty="0">
              <a:latin typeface="Bookman Old Style" panose="02050604050505020204" pitchFamily="18" charset="0"/>
            </a:endParaRPr>
          </a:p>
          <a:p>
            <a:pPr marL="286293" indent="-286293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q"/>
            </a:pPr>
            <a:r>
              <a:rPr lang="en-US" sz="1800" kern="1200" dirty="0">
                <a:latin typeface="Bookman Old Style" panose="02050604050505020204" pitchFamily="18" charset="0"/>
                <a:ea typeface="+mn-ea"/>
              </a:rPr>
              <a:t>Over the medium term, the </a:t>
            </a:r>
            <a:r>
              <a:rPr lang="en-US" sz="1800" b="1" kern="1200" dirty="0">
                <a:latin typeface="Bookman Old Style" panose="02050604050505020204" pitchFamily="18" charset="0"/>
              </a:rPr>
              <a:t>deficit path </a:t>
            </a:r>
            <a:r>
              <a:rPr lang="en-US" sz="1800" kern="1200" dirty="0">
                <a:latin typeface="Bookman Old Style" panose="02050604050505020204" pitchFamily="18" charset="0"/>
              </a:rPr>
              <a:t>is expected to </a:t>
            </a:r>
            <a:r>
              <a:rPr lang="en-US" sz="1800" b="1" kern="1200" dirty="0">
                <a:latin typeface="Bookman Old Style" panose="02050604050505020204" pitchFamily="18" charset="0"/>
              </a:rPr>
              <a:t>reach </a:t>
            </a:r>
            <a:r>
              <a:rPr lang="en-US" sz="1800" b="1" kern="1200" dirty="0">
                <a:latin typeface="Bookman Old Style" panose="02050604050505020204" pitchFamily="18" charset="0"/>
                <a:ea typeface="+mn-ea"/>
              </a:rPr>
              <a:t> 3.0% of GDP </a:t>
            </a:r>
            <a:r>
              <a:rPr lang="en-US" sz="1800" kern="1200" dirty="0">
                <a:latin typeface="Bookman Old Style" panose="02050604050505020204" pitchFamily="18" charset="0"/>
                <a:ea typeface="+mn-ea"/>
              </a:rPr>
              <a:t>in FY2029/30</a:t>
            </a:r>
            <a:r>
              <a:rPr lang="en-US" sz="1800" dirty="0">
                <a:solidFill>
                  <a:prstClr val="black"/>
                </a:solidFill>
                <a:latin typeface="Bookman Old Style" panose="0205060405050502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as an indication of the </a:t>
            </a:r>
            <a:r>
              <a:rPr lang="en-US" sz="1800" b="1" dirty="0">
                <a:solidFill>
                  <a:prstClr val="black"/>
                </a:solidFill>
                <a:latin typeface="Bookman Old Style" panose="0205060405050502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fiscal consolidation efforts </a:t>
            </a:r>
          </a:p>
          <a:p>
            <a:pPr marL="285750" indent="-28575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Bookman Old Style" panose="0205060405050502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Underpinned by ongoing strong </a:t>
            </a:r>
            <a:r>
              <a:rPr lang="en-US" i="1" dirty="0">
                <a:solidFill>
                  <a:prstClr val="black"/>
                </a:solidFill>
                <a:latin typeface="Bookman Old Style" panose="0205060405050502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domestic mobilization efforts </a:t>
            </a:r>
            <a:r>
              <a:rPr lang="en-US" dirty="0">
                <a:solidFill>
                  <a:prstClr val="black"/>
                </a:solidFill>
                <a:latin typeface="Bookman Old Style" panose="0205060405050502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and </a:t>
            </a:r>
            <a:r>
              <a:rPr lang="en-US" i="1" dirty="0">
                <a:solidFill>
                  <a:prstClr val="black"/>
                </a:solidFill>
                <a:latin typeface="Bookman Old Style" panose="0205060405050502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spending rationalization </a:t>
            </a:r>
            <a:r>
              <a:rPr lang="en-US" dirty="0">
                <a:solidFill>
                  <a:prstClr val="black"/>
                </a:solidFill>
                <a:latin typeface="Bookman Old Style" panose="0205060405050502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aimed at upholding </a:t>
            </a:r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debt sustainability</a:t>
            </a:r>
            <a:r>
              <a:rPr lang="en-US" dirty="0">
                <a:solidFill>
                  <a:prstClr val="black"/>
                </a:solidFill>
                <a:latin typeface="Bookman Old Style" panose="0205060405050502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 marL="286293" indent="-286293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q"/>
            </a:pPr>
            <a:endParaRPr lang="en-US" sz="1400" kern="1200" dirty="0">
              <a:latin typeface="Bookman Old Style" panose="02050604050505020204" pitchFamily="18" charset="0"/>
              <a:ea typeface="+mn-ea"/>
            </a:endParaRPr>
          </a:p>
          <a:p>
            <a:pPr marL="286293" indent="-286293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q"/>
            </a:pPr>
            <a:endParaRPr lang="en-GB" dirty="0">
              <a:latin typeface="Bookman Old Style" panose="02050604050505020204" pitchFamily="18" charset="0"/>
            </a:endParaRPr>
          </a:p>
          <a:p>
            <a:pPr marL="286293" indent="-286293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q"/>
            </a:pPr>
            <a:endParaRPr lang="en-GB" dirty="0">
              <a:latin typeface="Bookman Old Style" panose="02050604050505020204" pitchFamily="18" charset="0"/>
            </a:endParaRPr>
          </a:p>
          <a:p>
            <a:pPr marL="286293" indent="-286293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q"/>
            </a:pPr>
            <a:endParaRPr lang="en-GB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960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B000C"/>
      </a:dk1>
      <a:lt1>
        <a:srgbClr val="FFFFFF"/>
      </a:lt1>
      <a:dk2>
        <a:srgbClr val="54156B"/>
      </a:dk2>
      <a:lt2>
        <a:srgbClr val="EAE9E5"/>
      </a:lt2>
      <a:accent1>
        <a:srgbClr val="F1B434"/>
      </a:accent1>
      <a:accent2>
        <a:srgbClr val="0097A9"/>
      </a:accent2>
      <a:accent3>
        <a:srgbClr val="9D9DA0"/>
      </a:accent3>
      <a:accent4>
        <a:srgbClr val="8064A2"/>
      </a:accent4>
      <a:accent5>
        <a:srgbClr val="6FC3D4"/>
      </a:accent5>
      <a:accent6>
        <a:srgbClr val="375FA0"/>
      </a:accent6>
      <a:hlink>
        <a:srgbClr val="DE9E40"/>
      </a:hlink>
      <a:folHlink>
        <a:srgbClr val="65A7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Default Design">
  <a:themeElements>
    <a:clrScheme name="Silverback">
      <a:dk1>
        <a:srgbClr val="4D4D4D"/>
      </a:dk1>
      <a:lt1>
        <a:srgbClr val="FFFFFF"/>
      </a:lt1>
      <a:dk2>
        <a:srgbClr val="4D4D4D"/>
      </a:dk2>
      <a:lt2>
        <a:srgbClr val="C0C0C0"/>
      </a:lt2>
      <a:accent1>
        <a:srgbClr val="3399FE"/>
      </a:accent1>
      <a:accent2>
        <a:srgbClr val="006600"/>
      </a:accent2>
      <a:accent3>
        <a:srgbClr val="FCCB03"/>
      </a:accent3>
      <a:accent4>
        <a:srgbClr val="A6A6A6"/>
      </a:accent4>
      <a:accent5>
        <a:srgbClr val="2D3791"/>
      </a:accent5>
      <a:accent6>
        <a:srgbClr val="B01958"/>
      </a:accent6>
      <a:hlink>
        <a:srgbClr val="3399FE"/>
      </a:hlink>
      <a:folHlink>
        <a:srgbClr val="D8B36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FFFFFF"/>
        </a:dk2>
        <a:lt2>
          <a:srgbClr val="C0C0C0"/>
        </a:lt2>
        <a:accent1>
          <a:srgbClr val="6FB12D"/>
        </a:accent1>
        <a:accent2>
          <a:srgbClr val="D2D1B7"/>
        </a:accent2>
        <a:accent3>
          <a:srgbClr val="FFFFFF"/>
        </a:accent3>
        <a:accent4>
          <a:srgbClr val="000000"/>
        </a:accent4>
        <a:accent5>
          <a:srgbClr val="BBD5AD"/>
        </a:accent5>
        <a:accent6>
          <a:srgbClr val="BEBDA6"/>
        </a:accent6>
        <a:hlink>
          <a:srgbClr val="336600"/>
        </a:hlink>
        <a:folHlink>
          <a:srgbClr val="D5E35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 2007 - 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 2007 - 2010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2007 - 2010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22700</TotalTime>
  <Words>1328</Words>
  <Application>Microsoft Office PowerPoint</Application>
  <PresentationFormat>Widescreen</PresentationFormat>
  <Paragraphs>151</Paragraphs>
  <Slides>21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9" baseType="lpstr">
      <vt:lpstr>Arial</vt:lpstr>
      <vt:lpstr>Bahnschrift</vt:lpstr>
      <vt:lpstr>Bahnschrift Light</vt:lpstr>
      <vt:lpstr>Bookman Old Style</vt:lpstr>
      <vt:lpstr>Calibri</vt:lpstr>
      <vt:lpstr>Cambria</vt:lpstr>
      <vt:lpstr>Merriweather Sans</vt:lpstr>
      <vt:lpstr>Roboto</vt:lpstr>
      <vt:lpstr>Symbol</vt:lpstr>
      <vt:lpstr>Times New Roman</vt:lpstr>
      <vt:lpstr>Trebuchet MS</vt:lpstr>
      <vt:lpstr>Verdana</vt:lpstr>
      <vt:lpstr>Wingdings</vt:lpstr>
      <vt:lpstr>Office Theme</vt:lpstr>
      <vt:lpstr>1_Office Theme</vt:lpstr>
      <vt:lpstr>3_Default Design</vt:lpstr>
      <vt:lpstr>Worksheet</vt:lpstr>
      <vt:lpstr>Microsoft Excel Worksheet</vt:lpstr>
      <vt:lpstr>Annual Meetings with the Government of Rwanda </vt:lpstr>
      <vt:lpstr>Macro economic policy Tax policy Debt </vt:lpstr>
      <vt:lpstr>Outline</vt:lpstr>
      <vt:lpstr>PowerPoint Presentation</vt:lpstr>
      <vt:lpstr>     Developments: 2025</vt:lpstr>
      <vt:lpstr>           Outlook: Nowcasting   2025(Q4)                 High Frequency Indicators (HFIs)  :</vt:lpstr>
      <vt:lpstr>           Outlook :               2025                  </vt:lpstr>
      <vt:lpstr>PowerPoint Presentation</vt:lpstr>
      <vt:lpstr>Key message</vt:lpstr>
      <vt:lpstr>Revenue Performance -  FY 2024/25</vt:lpstr>
      <vt:lpstr>Expenditures  &amp; Deficit –FY 2024/25 </vt:lpstr>
      <vt:lpstr>Fiscal Balance – Medium-Term</vt:lpstr>
      <vt:lpstr>Progress on the implementation of New tax policies  </vt:lpstr>
      <vt:lpstr>PowerPoint Presentation</vt:lpstr>
      <vt:lpstr> Debt Developments.</vt:lpstr>
      <vt:lpstr>SOEs Path in Fiscal Consolidation</vt:lpstr>
      <vt:lpstr>Debt Sustainability Indicators As of December 2024</vt:lpstr>
      <vt:lpstr>Sensitivity Analysis-Cost and Risks</vt:lpstr>
      <vt:lpstr> Rwanda’s debt maturity profile (PPG  FY).</vt:lpstr>
      <vt:lpstr>Borrowing Plan.</vt:lpstr>
      <vt:lpstr>Murakoze!!!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Plan Comments</dc:title>
  <dc:creator>Tabaro Didier;Evariste Karenzo</dc:creator>
  <cp:lastModifiedBy>Evariste MANIRUMVA</cp:lastModifiedBy>
  <cp:revision>1113</cp:revision>
  <dcterms:modified xsi:type="dcterms:W3CDTF">2026-02-13T18:50:43Z</dcterms:modified>
</cp:coreProperties>
</file>